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3"/>
  </p:notesMasterIdLst>
  <p:sldIdLst>
    <p:sldId id="256" r:id="rId2"/>
    <p:sldId id="258" r:id="rId3"/>
    <p:sldId id="307" r:id="rId4"/>
    <p:sldId id="259" r:id="rId5"/>
    <p:sldId id="306" r:id="rId6"/>
    <p:sldId id="325" r:id="rId7"/>
    <p:sldId id="308" r:id="rId8"/>
    <p:sldId id="311" r:id="rId9"/>
    <p:sldId id="312" r:id="rId10"/>
    <p:sldId id="313" r:id="rId11"/>
    <p:sldId id="315" r:id="rId12"/>
    <p:sldId id="316" r:id="rId13"/>
    <p:sldId id="317" r:id="rId14"/>
    <p:sldId id="327" r:id="rId15"/>
    <p:sldId id="326" r:id="rId16"/>
    <p:sldId id="320" r:id="rId17"/>
    <p:sldId id="321" r:id="rId18"/>
    <p:sldId id="322" r:id="rId19"/>
    <p:sldId id="323" r:id="rId20"/>
    <p:sldId id="324" r:id="rId21"/>
    <p:sldId id="285" r:id="rId22"/>
  </p:sldIdLst>
  <p:sldSz cx="9144000" cy="5143500" type="screen16x9"/>
  <p:notesSz cx="6858000" cy="9144000"/>
  <p:embeddedFontLst>
    <p:embeddedFont>
      <p:font typeface="Cabin" panose="020B0604020202020204" charset="0"/>
      <p:regular r:id="rId24"/>
      <p:bold r:id="rId25"/>
      <p:italic r:id="rId26"/>
      <p:boldItalic r:id="rId27"/>
    </p:embeddedFont>
    <p:embeddedFont>
      <p:font typeface="Londrina Solid" panose="020B0604020202020204" charset="0"/>
      <p:regular r:id="rId28"/>
    </p:embeddedFont>
    <p:embeddedFont>
      <p:font typeface="Play" panose="020B0604020202020204" charset="0"/>
      <p:regular r:id="rId29"/>
      <p:bold r:id="rId30"/>
    </p:embeddedFont>
    <p:embeddedFont>
      <p:font typeface="Poppins" panose="00000500000000000000" pitchFamily="2" charset="0"/>
      <p:regular r:id="rId31"/>
      <p:bold r:id="rId32"/>
      <p:italic r:id="rId33"/>
      <p:boldItalic r:id="rId34"/>
    </p:embeddedFont>
    <p:embeddedFont>
      <p:font typeface="Rubik" panose="020B0604020202020204" charset="-79"/>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7D4DFE-C9A3-4E11-8DAE-84EDA6E42E3C}">
  <a:tblStyle styleId="{FC7D4DFE-C9A3-4E11-8DAE-84EDA6E42E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3766e2b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3766e2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258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21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317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26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47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27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28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003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069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6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34067f7e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34067f7e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020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349c508522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349c50852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39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62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87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72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8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49c508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49c508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17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778275" y="3539975"/>
            <a:ext cx="3993600" cy="57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atin typeface="Rubik"/>
                <a:ea typeface="Rubik"/>
                <a:cs typeface="Rubik"/>
                <a:sym typeface="Rubi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715975" y="937075"/>
            <a:ext cx="6235800" cy="2337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700" b="1">
                <a:latin typeface="Play"/>
                <a:ea typeface="Play"/>
                <a:cs typeface="Play"/>
                <a:sym typeface="Pla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62300" y="893000"/>
            <a:ext cx="3572400" cy="22509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5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28375" y="3784100"/>
            <a:ext cx="4240200" cy="499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3"/>
          <p:cNvSpPr txBox="1">
            <a:spLocks noGrp="1"/>
          </p:cNvSpPr>
          <p:nvPr>
            <p:ph type="title" idx="2" hasCustomPrompt="1"/>
          </p:nvPr>
        </p:nvSpPr>
        <p:spPr>
          <a:xfrm>
            <a:off x="1253976" y="893000"/>
            <a:ext cx="1987800" cy="138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80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subTitle" idx="1"/>
          </p:nvPr>
        </p:nvSpPr>
        <p:spPr>
          <a:xfrm>
            <a:off x="4263425" y="1864225"/>
            <a:ext cx="3854100" cy="227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ubik Medium"/>
              <a:buChar char="●"/>
              <a:defRPr sz="1600">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7" name="Google Shape;37;p9"/>
          <p:cNvSpPr txBox="1">
            <a:spLocks noGrp="1"/>
          </p:cNvSpPr>
          <p:nvPr>
            <p:ph type="ctrTitle"/>
          </p:nvPr>
        </p:nvSpPr>
        <p:spPr>
          <a:xfrm>
            <a:off x="4263425" y="1012225"/>
            <a:ext cx="3620400" cy="6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
        <p:cNvGrpSpPr/>
        <p:nvPr/>
      </p:nvGrpSpPr>
      <p:grpSpPr>
        <a:xfrm>
          <a:off x="0" y="0"/>
          <a:ext cx="0" cy="0"/>
          <a:chOff x="0" y="0"/>
          <a:chExt cx="0" cy="0"/>
        </a:xfrm>
      </p:grpSpPr>
      <p:sp>
        <p:nvSpPr>
          <p:cNvPr id="47" name="Google Shape;47;p13"/>
          <p:cNvSpPr txBox="1">
            <a:spLocks noGrp="1"/>
          </p:cNvSpPr>
          <p:nvPr>
            <p:ph type="subTitle" idx="1"/>
          </p:nvPr>
        </p:nvSpPr>
        <p:spPr>
          <a:xfrm>
            <a:off x="1908425" y="2080624"/>
            <a:ext cx="2265000" cy="5235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48" name="Google Shape;48;p13"/>
          <p:cNvSpPr txBox="1">
            <a:spLocks noGrp="1"/>
          </p:cNvSpPr>
          <p:nvPr>
            <p:ph type="title" hasCustomPrompt="1"/>
          </p:nvPr>
        </p:nvSpPr>
        <p:spPr>
          <a:xfrm>
            <a:off x="1026406" y="1825150"/>
            <a:ext cx="776400" cy="42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b="1">
                <a:latin typeface="Play"/>
                <a:ea typeface="Play"/>
                <a:cs typeface="Play"/>
                <a:sym typeface="Play"/>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49" name="Google Shape;49;p13"/>
          <p:cNvSpPr txBox="1">
            <a:spLocks noGrp="1"/>
          </p:cNvSpPr>
          <p:nvPr>
            <p:ph type="title" idx="2" hasCustomPrompt="1"/>
          </p:nvPr>
        </p:nvSpPr>
        <p:spPr>
          <a:xfrm>
            <a:off x="1026406" y="3463125"/>
            <a:ext cx="776400" cy="42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b="1">
                <a:latin typeface="Play"/>
                <a:ea typeface="Play"/>
                <a:cs typeface="Play"/>
                <a:sym typeface="Play"/>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0" name="Google Shape;50;p13"/>
          <p:cNvSpPr txBox="1">
            <a:spLocks noGrp="1"/>
          </p:cNvSpPr>
          <p:nvPr>
            <p:ph type="title" idx="3" hasCustomPrompt="1"/>
          </p:nvPr>
        </p:nvSpPr>
        <p:spPr>
          <a:xfrm>
            <a:off x="4929461" y="1824900"/>
            <a:ext cx="776400" cy="41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b="1">
                <a:latin typeface="Play"/>
                <a:ea typeface="Play"/>
                <a:cs typeface="Play"/>
                <a:sym typeface="Play"/>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1" name="Google Shape;51;p13"/>
          <p:cNvSpPr txBox="1">
            <a:spLocks noGrp="1"/>
          </p:cNvSpPr>
          <p:nvPr>
            <p:ph type="title" idx="4" hasCustomPrompt="1"/>
          </p:nvPr>
        </p:nvSpPr>
        <p:spPr>
          <a:xfrm>
            <a:off x="4929461" y="3463525"/>
            <a:ext cx="776400" cy="41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b="1">
                <a:latin typeface="Play"/>
                <a:ea typeface="Play"/>
                <a:cs typeface="Play"/>
                <a:sym typeface="Play"/>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2" name="Google Shape;52;p13"/>
          <p:cNvSpPr txBox="1">
            <a:spLocks noGrp="1"/>
          </p:cNvSpPr>
          <p:nvPr>
            <p:ph type="subTitle" idx="5"/>
          </p:nvPr>
        </p:nvSpPr>
        <p:spPr>
          <a:xfrm>
            <a:off x="1908425" y="3723604"/>
            <a:ext cx="2265000" cy="52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3" name="Google Shape;53;p13"/>
          <p:cNvSpPr txBox="1">
            <a:spLocks noGrp="1"/>
          </p:cNvSpPr>
          <p:nvPr>
            <p:ph type="subTitle" idx="6"/>
          </p:nvPr>
        </p:nvSpPr>
        <p:spPr>
          <a:xfrm>
            <a:off x="5811475" y="2080576"/>
            <a:ext cx="2265000" cy="5235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4" name="Google Shape;54;p13"/>
          <p:cNvSpPr txBox="1">
            <a:spLocks noGrp="1"/>
          </p:cNvSpPr>
          <p:nvPr>
            <p:ph type="subTitle" idx="7"/>
          </p:nvPr>
        </p:nvSpPr>
        <p:spPr>
          <a:xfrm>
            <a:off x="5811475" y="3722788"/>
            <a:ext cx="2265000" cy="522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5" name="Google Shape;55;p13"/>
          <p:cNvSpPr txBox="1">
            <a:spLocks noGrp="1"/>
          </p:cNvSpPr>
          <p:nvPr>
            <p:ph type="subTitle" idx="8"/>
          </p:nvPr>
        </p:nvSpPr>
        <p:spPr>
          <a:xfrm>
            <a:off x="1908425" y="3100065"/>
            <a:ext cx="1990800" cy="577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b="1">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6" name="Google Shape;56;p13"/>
          <p:cNvSpPr txBox="1">
            <a:spLocks noGrp="1"/>
          </p:cNvSpPr>
          <p:nvPr>
            <p:ph type="subTitle" idx="9"/>
          </p:nvPr>
        </p:nvSpPr>
        <p:spPr>
          <a:xfrm>
            <a:off x="5811475" y="3100037"/>
            <a:ext cx="1990800" cy="577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b="1">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7" name="Google Shape;57;p13"/>
          <p:cNvSpPr txBox="1">
            <a:spLocks noGrp="1"/>
          </p:cNvSpPr>
          <p:nvPr>
            <p:ph type="subTitle" idx="13"/>
          </p:nvPr>
        </p:nvSpPr>
        <p:spPr>
          <a:xfrm>
            <a:off x="1908425" y="1463599"/>
            <a:ext cx="1990800" cy="577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b="1">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8" name="Google Shape;58;p13"/>
          <p:cNvSpPr txBox="1">
            <a:spLocks noGrp="1"/>
          </p:cNvSpPr>
          <p:nvPr>
            <p:ph type="subTitle" idx="14"/>
          </p:nvPr>
        </p:nvSpPr>
        <p:spPr>
          <a:xfrm>
            <a:off x="5811475" y="1463625"/>
            <a:ext cx="1990800" cy="577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b="1">
                <a:latin typeface="Play"/>
                <a:ea typeface="Play"/>
                <a:cs typeface="Play"/>
                <a:sym typeface="Play"/>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9" name="Google Shape;59;p13"/>
          <p:cNvSpPr txBox="1">
            <a:spLocks noGrp="1"/>
          </p:cNvSpPr>
          <p:nvPr>
            <p:ph type="ctrTitle" idx="15"/>
          </p:nvPr>
        </p:nvSpPr>
        <p:spPr>
          <a:xfrm>
            <a:off x="713250" y="536727"/>
            <a:ext cx="7717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000" b="1">
                <a:latin typeface="Play"/>
                <a:ea typeface="Play"/>
                <a:cs typeface="Play"/>
                <a:sym typeface="Play"/>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64"/>
        <p:cNvGrpSpPr/>
        <p:nvPr/>
      </p:nvGrpSpPr>
      <p:grpSpPr>
        <a:xfrm>
          <a:off x="0" y="0"/>
          <a:ext cx="0" cy="0"/>
          <a:chOff x="0" y="0"/>
          <a:chExt cx="0" cy="0"/>
        </a:xfrm>
      </p:grpSpPr>
      <p:sp>
        <p:nvSpPr>
          <p:cNvPr id="65" name="Google Shape;65;p15"/>
          <p:cNvSpPr txBox="1">
            <a:spLocks noGrp="1"/>
          </p:cNvSpPr>
          <p:nvPr>
            <p:ph type="subTitle" idx="1"/>
          </p:nvPr>
        </p:nvSpPr>
        <p:spPr>
          <a:xfrm>
            <a:off x="1026475" y="1864225"/>
            <a:ext cx="3854100" cy="227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ubik Medium"/>
              <a:buChar char="●"/>
              <a:defRPr>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6" name="Google Shape;66;p15"/>
          <p:cNvSpPr txBox="1">
            <a:spLocks noGrp="1"/>
          </p:cNvSpPr>
          <p:nvPr>
            <p:ph type="ctrTitle"/>
          </p:nvPr>
        </p:nvSpPr>
        <p:spPr>
          <a:xfrm>
            <a:off x="1026475" y="1069950"/>
            <a:ext cx="36204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46"/>
        <p:cNvGrpSpPr/>
        <p:nvPr/>
      </p:nvGrpSpPr>
      <p:grpSpPr>
        <a:xfrm>
          <a:off x="0" y="0"/>
          <a:ext cx="0" cy="0"/>
          <a:chOff x="0" y="0"/>
          <a:chExt cx="0" cy="0"/>
        </a:xfrm>
      </p:grpSpPr>
      <p:sp>
        <p:nvSpPr>
          <p:cNvPr id="147" name="Google Shape;147;p29"/>
          <p:cNvSpPr txBox="1"/>
          <p:nvPr/>
        </p:nvSpPr>
        <p:spPr>
          <a:xfrm>
            <a:off x="3896675" y="4105625"/>
            <a:ext cx="4337700" cy="50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100" b="1">
                <a:solidFill>
                  <a:schemeClr val="lt1"/>
                </a:solidFill>
                <a:latin typeface="Rubik"/>
                <a:ea typeface="Rubik"/>
                <a:cs typeface="Rubik"/>
                <a:sym typeface="Rubik"/>
              </a:rPr>
              <a:t>CREDITS</a:t>
            </a:r>
            <a:r>
              <a:rPr lang="en" sz="1100">
                <a:solidFill>
                  <a:schemeClr val="lt1"/>
                </a:solidFill>
                <a:latin typeface="Rubik"/>
                <a:ea typeface="Rubik"/>
                <a:cs typeface="Rubik"/>
                <a:sym typeface="Rubik"/>
              </a:rPr>
              <a:t>: This presentation template was created by </a:t>
            </a:r>
            <a:r>
              <a:rPr lang="en" sz="1100" b="1">
                <a:solidFill>
                  <a:schemeClr val="lt1"/>
                </a:solidFill>
                <a:uFill>
                  <a:noFill/>
                </a:uFill>
                <a:latin typeface="Rubik"/>
                <a:ea typeface="Rubik"/>
                <a:cs typeface="Rubik"/>
                <a:sym typeface="Rubik"/>
                <a:hlinkClick r:id="rId2">
                  <a:extLst>
                    <a:ext uri="{A12FA001-AC4F-418D-AE19-62706E023703}">
                      <ahyp:hlinkClr xmlns:ahyp="http://schemas.microsoft.com/office/drawing/2018/hyperlinkcolor" val="tx"/>
                    </a:ext>
                  </a:extLst>
                </a:hlinkClick>
              </a:rPr>
              <a:t>Slidesgo</a:t>
            </a:r>
            <a:r>
              <a:rPr lang="en" sz="1100">
                <a:solidFill>
                  <a:schemeClr val="lt1"/>
                </a:solidFill>
                <a:latin typeface="Rubik"/>
                <a:ea typeface="Rubik"/>
                <a:cs typeface="Rubik"/>
                <a:sym typeface="Rubik"/>
              </a:rPr>
              <a:t>, including icons by </a:t>
            </a:r>
            <a:r>
              <a:rPr lang="en" sz="1100" b="1">
                <a:solidFill>
                  <a:schemeClr val="lt1"/>
                </a:solidFill>
                <a:uFill>
                  <a:noFill/>
                </a:uFill>
                <a:latin typeface="Rubik"/>
                <a:ea typeface="Rubik"/>
                <a:cs typeface="Rubik"/>
                <a:sym typeface="Rubik"/>
                <a:hlinkClick r:id="rId3">
                  <a:extLst>
                    <a:ext uri="{A12FA001-AC4F-418D-AE19-62706E023703}">
                      <ahyp:hlinkClr xmlns:ahyp="http://schemas.microsoft.com/office/drawing/2018/hyperlinkcolor" val="tx"/>
                    </a:ext>
                  </a:extLst>
                </a:hlinkClick>
              </a:rPr>
              <a:t>Flaticon</a:t>
            </a:r>
            <a:r>
              <a:rPr lang="en" sz="1100">
                <a:solidFill>
                  <a:schemeClr val="lt1"/>
                </a:solidFill>
                <a:latin typeface="Rubik"/>
                <a:ea typeface="Rubik"/>
                <a:cs typeface="Rubik"/>
                <a:sym typeface="Rubik"/>
              </a:rPr>
              <a:t>, infographics &amp; images by </a:t>
            </a:r>
            <a:r>
              <a:rPr lang="en" sz="1100" b="1">
                <a:solidFill>
                  <a:schemeClr val="lt1"/>
                </a:solidFill>
                <a:uFill>
                  <a:noFill/>
                </a:uFill>
                <a:latin typeface="Rubik"/>
                <a:ea typeface="Rubik"/>
                <a:cs typeface="Rubik"/>
                <a:sym typeface="Rubik"/>
                <a:hlinkClick r:id="rId4">
                  <a:extLst>
                    <a:ext uri="{A12FA001-AC4F-418D-AE19-62706E023703}">
                      <ahyp:hlinkClr xmlns:ahyp="http://schemas.microsoft.com/office/drawing/2018/hyperlinkcolor" val="tx"/>
                    </a:ext>
                  </a:extLst>
                </a:hlinkClick>
              </a:rPr>
              <a:t>Freepik</a:t>
            </a:r>
            <a:r>
              <a:rPr lang="en" sz="1100">
                <a:solidFill>
                  <a:schemeClr val="lt1"/>
                </a:solidFill>
                <a:latin typeface="Rubik"/>
                <a:ea typeface="Rubik"/>
                <a:cs typeface="Rubik"/>
                <a:sym typeface="Rubik"/>
              </a:rPr>
              <a:t> </a:t>
            </a:r>
            <a:endParaRPr sz="1100">
              <a:solidFill>
                <a:schemeClr val="lt1"/>
              </a:solidFill>
              <a:latin typeface="Rubik"/>
              <a:ea typeface="Rubik"/>
              <a:cs typeface="Rubik"/>
              <a:sym typeface="Rubik"/>
            </a:endParaRPr>
          </a:p>
        </p:txBody>
      </p:sp>
      <p:sp>
        <p:nvSpPr>
          <p:cNvPr id="148" name="Google Shape;148;p29"/>
          <p:cNvSpPr txBox="1">
            <a:spLocks noGrp="1"/>
          </p:cNvSpPr>
          <p:nvPr>
            <p:ph type="ctrTitle"/>
          </p:nvPr>
        </p:nvSpPr>
        <p:spPr>
          <a:xfrm>
            <a:off x="3703550" y="637450"/>
            <a:ext cx="4724400" cy="84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200"/>
              <a:buNone/>
              <a:defRPr sz="5700"/>
            </a:lvl1pPr>
            <a:lvl2pPr lvl="1"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2pPr>
            <a:lvl3pPr lvl="2"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3pPr>
            <a:lvl4pPr lvl="3"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4pPr>
            <a:lvl5pPr lvl="4"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5pPr>
            <a:lvl6pPr lvl="5"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6pPr>
            <a:lvl7pPr lvl="6"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7pPr>
            <a:lvl8pPr lvl="7"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8pPr>
            <a:lvl9pPr lvl="8" algn="ctr" rtl="0">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9pPr>
          </a:lstStyle>
          <a:p>
            <a:endParaRPr/>
          </a:p>
        </p:txBody>
      </p:sp>
      <p:sp>
        <p:nvSpPr>
          <p:cNvPr id="149" name="Google Shape;149;p29"/>
          <p:cNvSpPr txBox="1">
            <a:spLocks noGrp="1"/>
          </p:cNvSpPr>
          <p:nvPr>
            <p:ph type="subTitle" idx="1"/>
          </p:nvPr>
        </p:nvSpPr>
        <p:spPr>
          <a:xfrm>
            <a:off x="3703550" y="1528754"/>
            <a:ext cx="4724400" cy="133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2pPr>
            <a:lvl3pPr lvl="2"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3pPr>
            <a:lvl4pPr lvl="3"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4pPr>
            <a:lvl5pPr lvl="4"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5pPr>
            <a:lvl6pPr lvl="5"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6pPr>
            <a:lvl7pPr lvl="6"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7pPr>
            <a:lvl8pPr lvl="7"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8pPr>
            <a:lvl9pPr lvl="8"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5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51"/>
        <p:cNvGrpSpPr/>
        <p:nvPr/>
      </p:nvGrpSpPr>
      <p:grpSpPr>
        <a:xfrm>
          <a:off x="0" y="0"/>
          <a:ext cx="0" cy="0"/>
          <a:chOff x="0" y="0"/>
          <a:chExt cx="0" cy="0"/>
        </a:xfrm>
      </p:grpSpPr>
      <p:sp>
        <p:nvSpPr>
          <p:cNvPr id="152" name="Google Shape;152;p31"/>
          <p:cNvSpPr/>
          <p:nvPr/>
        </p:nvSpPr>
        <p:spPr>
          <a:xfrm>
            <a:off x="266700" y="258900"/>
            <a:ext cx="8610600" cy="46257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4000"/>
              <a:buFont typeface="Play"/>
              <a:buNone/>
              <a:defRPr sz="4000" b="1">
                <a:solidFill>
                  <a:schemeClr val="lt1"/>
                </a:solidFill>
                <a:latin typeface="Play"/>
                <a:ea typeface="Play"/>
                <a:cs typeface="Play"/>
                <a:sym typeface="Play"/>
              </a:defRPr>
            </a:lvl1pPr>
            <a:lvl2pPr lvl="1">
              <a:spcBef>
                <a:spcPts val="0"/>
              </a:spcBef>
              <a:spcAft>
                <a:spcPts val="0"/>
              </a:spcAft>
              <a:buClr>
                <a:schemeClr val="lt1"/>
              </a:buClr>
              <a:buSzPts val="4000"/>
              <a:buFont typeface="Play"/>
              <a:buNone/>
              <a:defRPr sz="4000" b="1">
                <a:solidFill>
                  <a:schemeClr val="lt1"/>
                </a:solidFill>
                <a:latin typeface="Play"/>
                <a:ea typeface="Play"/>
                <a:cs typeface="Play"/>
                <a:sym typeface="Play"/>
              </a:defRPr>
            </a:lvl2pPr>
            <a:lvl3pPr lvl="2">
              <a:spcBef>
                <a:spcPts val="0"/>
              </a:spcBef>
              <a:spcAft>
                <a:spcPts val="0"/>
              </a:spcAft>
              <a:buClr>
                <a:schemeClr val="lt1"/>
              </a:buClr>
              <a:buSzPts val="4000"/>
              <a:buFont typeface="Play"/>
              <a:buNone/>
              <a:defRPr sz="4000" b="1">
                <a:solidFill>
                  <a:schemeClr val="lt1"/>
                </a:solidFill>
                <a:latin typeface="Play"/>
                <a:ea typeface="Play"/>
                <a:cs typeface="Play"/>
                <a:sym typeface="Play"/>
              </a:defRPr>
            </a:lvl3pPr>
            <a:lvl4pPr lvl="3">
              <a:spcBef>
                <a:spcPts val="0"/>
              </a:spcBef>
              <a:spcAft>
                <a:spcPts val="0"/>
              </a:spcAft>
              <a:buClr>
                <a:schemeClr val="lt1"/>
              </a:buClr>
              <a:buSzPts val="4000"/>
              <a:buFont typeface="Play"/>
              <a:buNone/>
              <a:defRPr sz="4000" b="1">
                <a:solidFill>
                  <a:schemeClr val="lt1"/>
                </a:solidFill>
                <a:latin typeface="Play"/>
                <a:ea typeface="Play"/>
                <a:cs typeface="Play"/>
                <a:sym typeface="Play"/>
              </a:defRPr>
            </a:lvl4pPr>
            <a:lvl5pPr lvl="4">
              <a:spcBef>
                <a:spcPts val="0"/>
              </a:spcBef>
              <a:spcAft>
                <a:spcPts val="0"/>
              </a:spcAft>
              <a:buClr>
                <a:schemeClr val="lt1"/>
              </a:buClr>
              <a:buSzPts val="4000"/>
              <a:buFont typeface="Play"/>
              <a:buNone/>
              <a:defRPr sz="4000" b="1">
                <a:solidFill>
                  <a:schemeClr val="lt1"/>
                </a:solidFill>
                <a:latin typeface="Play"/>
                <a:ea typeface="Play"/>
                <a:cs typeface="Play"/>
                <a:sym typeface="Play"/>
              </a:defRPr>
            </a:lvl5pPr>
            <a:lvl6pPr lvl="5">
              <a:spcBef>
                <a:spcPts val="0"/>
              </a:spcBef>
              <a:spcAft>
                <a:spcPts val="0"/>
              </a:spcAft>
              <a:buClr>
                <a:schemeClr val="lt1"/>
              </a:buClr>
              <a:buSzPts val="4000"/>
              <a:buFont typeface="Play"/>
              <a:buNone/>
              <a:defRPr sz="4000" b="1">
                <a:solidFill>
                  <a:schemeClr val="lt1"/>
                </a:solidFill>
                <a:latin typeface="Play"/>
                <a:ea typeface="Play"/>
                <a:cs typeface="Play"/>
                <a:sym typeface="Play"/>
              </a:defRPr>
            </a:lvl6pPr>
            <a:lvl7pPr lvl="6">
              <a:spcBef>
                <a:spcPts val="0"/>
              </a:spcBef>
              <a:spcAft>
                <a:spcPts val="0"/>
              </a:spcAft>
              <a:buClr>
                <a:schemeClr val="lt1"/>
              </a:buClr>
              <a:buSzPts val="4000"/>
              <a:buFont typeface="Play"/>
              <a:buNone/>
              <a:defRPr sz="4000" b="1">
                <a:solidFill>
                  <a:schemeClr val="lt1"/>
                </a:solidFill>
                <a:latin typeface="Play"/>
                <a:ea typeface="Play"/>
                <a:cs typeface="Play"/>
                <a:sym typeface="Play"/>
              </a:defRPr>
            </a:lvl7pPr>
            <a:lvl8pPr lvl="7">
              <a:spcBef>
                <a:spcPts val="0"/>
              </a:spcBef>
              <a:spcAft>
                <a:spcPts val="0"/>
              </a:spcAft>
              <a:buClr>
                <a:schemeClr val="lt1"/>
              </a:buClr>
              <a:buSzPts val="4000"/>
              <a:buFont typeface="Play"/>
              <a:buNone/>
              <a:defRPr sz="4000" b="1">
                <a:solidFill>
                  <a:schemeClr val="lt1"/>
                </a:solidFill>
                <a:latin typeface="Play"/>
                <a:ea typeface="Play"/>
                <a:cs typeface="Play"/>
                <a:sym typeface="Play"/>
              </a:defRPr>
            </a:lvl8pPr>
            <a:lvl9pPr lvl="8">
              <a:spcBef>
                <a:spcPts val="0"/>
              </a:spcBef>
              <a:spcAft>
                <a:spcPts val="0"/>
              </a:spcAft>
              <a:buClr>
                <a:schemeClr val="lt1"/>
              </a:buClr>
              <a:buSzPts val="4000"/>
              <a:buFont typeface="Play"/>
              <a:buNone/>
              <a:defRPr sz="40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marL="914400" lvl="1"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2pPr>
            <a:lvl3pPr marL="1371600" lvl="2"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3pPr>
            <a:lvl4pPr marL="1828800" lvl="3"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4pPr>
            <a:lvl5pPr marL="2286000" lvl="4"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5pPr>
            <a:lvl6pPr marL="2743200" lvl="5"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6pPr>
            <a:lvl7pPr marL="3200400" lvl="6"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7pPr>
            <a:lvl8pPr marL="3657600" lvl="7"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8pPr>
            <a:lvl9pPr marL="4114800" lvl="8"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75" r:id="rId7"/>
    <p:sldLayoutId id="2147483676" r:id="rId8"/>
    <p:sldLayoutId id="214748367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5"/>
          <p:cNvSpPr/>
          <p:nvPr/>
        </p:nvSpPr>
        <p:spPr>
          <a:xfrm>
            <a:off x="667768" y="2990839"/>
            <a:ext cx="4774681" cy="755785"/>
          </a:xfrm>
          <a:prstGeom prst="roundRect">
            <a:avLst>
              <a:gd name="adj" fmla="val 1498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35"/>
          <p:cNvSpPr txBox="1">
            <a:spLocks noGrp="1"/>
          </p:cNvSpPr>
          <p:nvPr>
            <p:ph type="subTitle" idx="1"/>
          </p:nvPr>
        </p:nvSpPr>
        <p:spPr>
          <a:xfrm>
            <a:off x="837129" y="2907126"/>
            <a:ext cx="4447882" cy="923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a:t>Cơ chế tấn công tràn bộ đệm</a:t>
            </a:r>
            <a:endParaRPr sz="2500"/>
          </a:p>
        </p:txBody>
      </p:sp>
      <p:sp>
        <p:nvSpPr>
          <p:cNvPr id="165" name="Google Shape;165;p35"/>
          <p:cNvSpPr txBox="1">
            <a:spLocks noGrp="1"/>
          </p:cNvSpPr>
          <p:nvPr>
            <p:ph type="ctrTitle"/>
          </p:nvPr>
        </p:nvSpPr>
        <p:spPr>
          <a:xfrm>
            <a:off x="1555009" y="897501"/>
            <a:ext cx="3088595" cy="23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Nhóm 1</a:t>
            </a:r>
            <a:endParaRPr>
              <a:solidFill>
                <a:schemeClr val="accent1"/>
              </a:solidFill>
            </a:endParaRPr>
          </a:p>
        </p:txBody>
      </p:sp>
      <p:grpSp>
        <p:nvGrpSpPr>
          <p:cNvPr id="166" name="Google Shape;166;p35"/>
          <p:cNvGrpSpPr/>
          <p:nvPr/>
        </p:nvGrpSpPr>
        <p:grpSpPr>
          <a:xfrm>
            <a:off x="7281625" y="832450"/>
            <a:ext cx="753075" cy="965050"/>
            <a:chOff x="7281625" y="832450"/>
            <a:chExt cx="753075" cy="965050"/>
          </a:xfrm>
        </p:grpSpPr>
        <p:sp>
          <p:nvSpPr>
            <p:cNvPr id="167" name="Google Shape;167;p35"/>
            <p:cNvSpPr/>
            <p:nvPr/>
          </p:nvSpPr>
          <p:spPr>
            <a:xfrm rot="1259466">
              <a:off x="7344964" y="1262138"/>
              <a:ext cx="531792" cy="37757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35"/>
            <p:cNvGrpSpPr/>
            <p:nvPr/>
          </p:nvGrpSpPr>
          <p:grpSpPr>
            <a:xfrm>
              <a:off x="7281625" y="832450"/>
              <a:ext cx="753075" cy="965050"/>
              <a:chOff x="7167325" y="870550"/>
              <a:chExt cx="753075" cy="965050"/>
            </a:xfrm>
          </p:grpSpPr>
          <p:sp>
            <p:nvSpPr>
              <p:cNvPr id="169" name="Google Shape;169;p35"/>
              <p:cNvSpPr/>
              <p:nvPr/>
            </p:nvSpPr>
            <p:spPr>
              <a:xfrm>
                <a:off x="7336000" y="870550"/>
                <a:ext cx="584400" cy="516225"/>
              </a:xfrm>
              <a:custGeom>
                <a:avLst/>
                <a:gdLst/>
                <a:ahLst/>
                <a:cxnLst/>
                <a:rect l="l" t="t" r="r" b="b"/>
                <a:pathLst>
                  <a:path w="23376" h="20649" extrusionOk="0">
                    <a:moveTo>
                      <a:pt x="13154" y="1"/>
                    </a:moveTo>
                    <a:cubicBezTo>
                      <a:pt x="9509" y="1"/>
                      <a:pt x="6077" y="2213"/>
                      <a:pt x="4700" y="5805"/>
                    </a:cubicBezTo>
                    <a:lnTo>
                      <a:pt x="0" y="18022"/>
                    </a:lnTo>
                    <a:lnTo>
                      <a:pt x="6868" y="20649"/>
                    </a:lnTo>
                    <a:lnTo>
                      <a:pt x="7832" y="18143"/>
                    </a:lnTo>
                    <a:lnTo>
                      <a:pt x="3471" y="16480"/>
                    </a:lnTo>
                    <a:lnTo>
                      <a:pt x="7182" y="6768"/>
                    </a:lnTo>
                    <a:cubicBezTo>
                      <a:pt x="8168" y="4238"/>
                      <a:pt x="10590" y="2685"/>
                      <a:pt x="13152" y="2685"/>
                    </a:cubicBezTo>
                    <a:cubicBezTo>
                      <a:pt x="13908" y="2685"/>
                      <a:pt x="14676" y="2820"/>
                      <a:pt x="15423" y="3106"/>
                    </a:cubicBezTo>
                    <a:cubicBezTo>
                      <a:pt x="18700" y="4359"/>
                      <a:pt x="20339" y="8046"/>
                      <a:pt x="19086" y="11323"/>
                    </a:cubicBezTo>
                    <a:lnTo>
                      <a:pt x="18507" y="12889"/>
                    </a:lnTo>
                    <a:lnTo>
                      <a:pt x="20990" y="13829"/>
                    </a:lnTo>
                    <a:lnTo>
                      <a:pt x="21592" y="12287"/>
                    </a:lnTo>
                    <a:cubicBezTo>
                      <a:pt x="23375" y="7636"/>
                      <a:pt x="21038" y="2383"/>
                      <a:pt x="16387" y="599"/>
                    </a:cubicBezTo>
                    <a:cubicBezTo>
                      <a:pt x="15322" y="193"/>
                      <a:pt x="14229" y="1"/>
                      <a:pt x="1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5"/>
              <p:cNvSpPr/>
              <p:nvPr/>
            </p:nvSpPr>
            <p:spPr>
              <a:xfrm>
                <a:off x="7416725" y="917450"/>
                <a:ext cx="456675" cy="312100"/>
              </a:xfrm>
              <a:custGeom>
                <a:avLst/>
                <a:gdLst/>
                <a:ahLst/>
                <a:cxnLst/>
                <a:rect l="l" t="t" r="r" b="b"/>
                <a:pathLst>
                  <a:path w="18267" h="12484" extrusionOk="0">
                    <a:moveTo>
                      <a:pt x="9808" y="1"/>
                    </a:moveTo>
                    <a:cubicBezTo>
                      <a:pt x="6772" y="1"/>
                      <a:pt x="3929" y="1832"/>
                      <a:pt x="2796" y="4820"/>
                    </a:cubicBezTo>
                    <a:lnTo>
                      <a:pt x="1" y="12074"/>
                    </a:lnTo>
                    <a:lnTo>
                      <a:pt x="1061" y="12483"/>
                    </a:lnTo>
                    <a:lnTo>
                      <a:pt x="3953" y="4892"/>
                    </a:lnTo>
                    <a:cubicBezTo>
                      <a:pt x="4941" y="2362"/>
                      <a:pt x="7350" y="796"/>
                      <a:pt x="9929" y="796"/>
                    </a:cubicBezTo>
                    <a:cubicBezTo>
                      <a:pt x="10676" y="796"/>
                      <a:pt x="11447" y="940"/>
                      <a:pt x="12194" y="1230"/>
                    </a:cubicBezTo>
                    <a:cubicBezTo>
                      <a:pt x="14724" y="2194"/>
                      <a:pt x="16291" y="4627"/>
                      <a:pt x="16291" y="7182"/>
                    </a:cubicBezTo>
                    <a:cubicBezTo>
                      <a:pt x="16291" y="7929"/>
                      <a:pt x="16146" y="8700"/>
                      <a:pt x="15857" y="9447"/>
                    </a:cubicBezTo>
                    <a:lnTo>
                      <a:pt x="15278" y="11013"/>
                    </a:lnTo>
                    <a:lnTo>
                      <a:pt x="16315" y="11399"/>
                    </a:lnTo>
                    <a:lnTo>
                      <a:pt x="16797" y="10194"/>
                    </a:lnTo>
                    <a:cubicBezTo>
                      <a:pt x="18267" y="6314"/>
                      <a:pt x="16339" y="1977"/>
                      <a:pt x="12483" y="483"/>
                    </a:cubicBezTo>
                    <a:cubicBezTo>
                      <a:pt x="11592" y="145"/>
                      <a:pt x="10700" y="1"/>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p:nvPr/>
            </p:nvSpPr>
            <p:spPr>
              <a:xfrm>
                <a:off x="7272150" y="1237625"/>
                <a:ext cx="621725" cy="597975"/>
              </a:xfrm>
              <a:custGeom>
                <a:avLst/>
                <a:gdLst/>
                <a:ahLst/>
                <a:cxnLst/>
                <a:rect l="l" t="t" r="r" b="b"/>
                <a:pathLst>
                  <a:path w="24869" h="23919" extrusionOk="0">
                    <a:moveTo>
                      <a:pt x="7373" y="1"/>
                    </a:moveTo>
                    <a:cubicBezTo>
                      <a:pt x="6778" y="1"/>
                      <a:pt x="6215" y="365"/>
                      <a:pt x="5976" y="953"/>
                    </a:cubicBezTo>
                    <a:lnTo>
                      <a:pt x="289" y="15822"/>
                    </a:lnTo>
                    <a:cubicBezTo>
                      <a:pt x="0" y="16593"/>
                      <a:pt x="386" y="17460"/>
                      <a:pt x="1157" y="17749"/>
                    </a:cubicBezTo>
                    <a:lnTo>
                      <a:pt x="16941" y="23822"/>
                    </a:lnTo>
                    <a:cubicBezTo>
                      <a:pt x="17114" y="23887"/>
                      <a:pt x="17293" y="23918"/>
                      <a:pt x="17469" y="23918"/>
                    </a:cubicBezTo>
                    <a:cubicBezTo>
                      <a:pt x="18073" y="23918"/>
                      <a:pt x="18645" y="23552"/>
                      <a:pt x="18869" y="22955"/>
                    </a:cubicBezTo>
                    <a:lnTo>
                      <a:pt x="24580" y="8086"/>
                    </a:lnTo>
                    <a:cubicBezTo>
                      <a:pt x="24869" y="7315"/>
                      <a:pt x="24483" y="6448"/>
                      <a:pt x="23712" y="6159"/>
                    </a:cubicBezTo>
                    <a:lnTo>
                      <a:pt x="7928" y="110"/>
                    </a:lnTo>
                    <a:cubicBezTo>
                      <a:pt x="7746" y="36"/>
                      <a:pt x="7558" y="1"/>
                      <a:pt x="7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5"/>
              <p:cNvSpPr/>
              <p:nvPr/>
            </p:nvSpPr>
            <p:spPr>
              <a:xfrm>
                <a:off x="7266725" y="1195775"/>
                <a:ext cx="482575" cy="552475"/>
              </a:xfrm>
              <a:custGeom>
                <a:avLst/>
                <a:gdLst/>
                <a:ahLst/>
                <a:cxnLst/>
                <a:rect l="l" t="t" r="r" b="b"/>
                <a:pathLst>
                  <a:path w="19303" h="22099" extrusionOk="0">
                    <a:moveTo>
                      <a:pt x="15037" y="22098"/>
                    </a:moveTo>
                    <a:lnTo>
                      <a:pt x="19230" y="11206"/>
                    </a:lnTo>
                    <a:lnTo>
                      <a:pt x="17110" y="14194"/>
                    </a:lnTo>
                    <a:cubicBezTo>
                      <a:pt x="15929" y="15857"/>
                      <a:pt x="14435" y="17231"/>
                      <a:pt x="12724" y="18243"/>
                    </a:cubicBezTo>
                    <a:lnTo>
                      <a:pt x="19302" y="11013"/>
                    </a:lnTo>
                    <a:lnTo>
                      <a:pt x="15037" y="22098"/>
                    </a:lnTo>
                    <a:lnTo>
                      <a:pt x="15037" y="22098"/>
                    </a:lnTo>
                    <a:moveTo>
                      <a:pt x="2747" y="17279"/>
                    </a:moveTo>
                    <a:cubicBezTo>
                      <a:pt x="1518" y="16074"/>
                      <a:pt x="699" y="14508"/>
                      <a:pt x="386" y="12797"/>
                    </a:cubicBezTo>
                    <a:lnTo>
                      <a:pt x="9808" y="2411"/>
                    </a:lnTo>
                    <a:lnTo>
                      <a:pt x="6483" y="1133"/>
                    </a:lnTo>
                    <a:lnTo>
                      <a:pt x="121" y="8170"/>
                    </a:lnTo>
                    <a:lnTo>
                      <a:pt x="0" y="5712"/>
                    </a:lnTo>
                    <a:lnTo>
                      <a:pt x="1832" y="965"/>
                    </a:lnTo>
                    <a:cubicBezTo>
                      <a:pt x="2049" y="362"/>
                      <a:pt x="2627" y="1"/>
                      <a:pt x="3229" y="1"/>
                    </a:cubicBezTo>
                    <a:cubicBezTo>
                      <a:pt x="3398" y="1"/>
                      <a:pt x="3591" y="25"/>
                      <a:pt x="3760" y="97"/>
                    </a:cubicBezTo>
                    <a:lnTo>
                      <a:pt x="4555" y="386"/>
                    </a:lnTo>
                    <a:lnTo>
                      <a:pt x="6001" y="941"/>
                    </a:lnTo>
                    <a:lnTo>
                      <a:pt x="7061" y="1350"/>
                    </a:lnTo>
                    <a:lnTo>
                      <a:pt x="14555" y="4242"/>
                    </a:lnTo>
                    <a:lnTo>
                      <a:pt x="2747" y="1727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5"/>
              <p:cNvSpPr/>
              <p:nvPr/>
            </p:nvSpPr>
            <p:spPr>
              <a:xfrm>
                <a:off x="7269725" y="1224100"/>
                <a:ext cx="242225" cy="291600"/>
              </a:xfrm>
              <a:custGeom>
                <a:avLst/>
                <a:gdLst/>
                <a:ahLst/>
                <a:cxnLst/>
                <a:rect l="l" t="t" r="r" b="b"/>
                <a:pathLst>
                  <a:path w="9689" h="11664" extrusionOk="0">
                    <a:moveTo>
                      <a:pt x="6363" y="0"/>
                    </a:moveTo>
                    <a:lnTo>
                      <a:pt x="1" y="7037"/>
                    </a:lnTo>
                    <a:lnTo>
                      <a:pt x="145" y="10555"/>
                    </a:lnTo>
                    <a:cubicBezTo>
                      <a:pt x="169" y="10941"/>
                      <a:pt x="194" y="11302"/>
                      <a:pt x="266" y="11664"/>
                    </a:cubicBezTo>
                    <a:lnTo>
                      <a:pt x="9688" y="1278"/>
                    </a:lnTo>
                    <a:lnTo>
                      <a:pt x="6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p:nvPr/>
            </p:nvSpPr>
            <p:spPr>
              <a:xfrm>
                <a:off x="7749275" y="1384950"/>
                <a:ext cx="30150" cy="86175"/>
              </a:xfrm>
              <a:custGeom>
                <a:avLst/>
                <a:gdLst/>
                <a:ahLst/>
                <a:cxnLst/>
                <a:rect l="l" t="t" r="r" b="b"/>
                <a:pathLst>
                  <a:path w="1206" h="3447" extrusionOk="0">
                    <a:moveTo>
                      <a:pt x="0" y="3446"/>
                    </a:moveTo>
                    <a:lnTo>
                      <a:pt x="1109" y="531"/>
                    </a:lnTo>
                    <a:cubicBezTo>
                      <a:pt x="1181" y="338"/>
                      <a:pt x="1205" y="169"/>
                      <a:pt x="1205" y="0"/>
                    </a:cubicBezTo>
                    <a:cubicBezTo>
                      <a:pt x="1205" y="169"/>
                      <a:pt x="1181" y="338"/>
                      <a:pt x="1109" y="531"/>
                    </a:cubicBezTo>
                    <a:lnTo>
                      <a:pt x="0" y="3446"/>
                    </a:lnTo>
                  </a:path>
                </a:pathLst>
              </a:custGeom>
              <a:solidFill>
                <a:srgbClr val="FBA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7335400" y="1301800"/>
                <a:ext cx="444025" cy="398250"/>
              </a:xfrm>
              <a:custGeom>
                <a:avLst/>
                <a:gdLst/>
                <a:ahLst/>
                <a:cxnLst/>
                <a:rect l="l" t="t" r="r" b="b"/>
                <a:pathLst>
                  <a:path w="17761" h="15930" extrusionOk="0">
                    <a:moveTo>
                      <a:pt x="4675" y="15929"/>
                    </a:moveTo>
                    <a:lnTo>
                      <a:pt x="1952" y="14484"/>
                    </a:lnTo>
                    <a:cubicBezTo>
                      <a:pt x="1229" y="14098"/>
                      <a:pt x="579" y="13616"/>
                      <a:pt x="0" y="13038"/>
                    </a:cubicBezTo>
                    <a:lnTo>
                      <a:pt x="11808" y="1"/>
                    </a:lnTo>
                    <a:lnTo>
                      <a:pt x="16796" y="1905"/>
                    </a:lnTo>
                    <a:cubicBezTo>
                      <a:pt x="17399" y="2146"/>
                      <a:pt x="17760" y="2700"/>
                      <a:pt x="17760" y="3326"/>
                    </a:cubicBezTo>
                    <a:cubicBezTo>
                      <a:pt x="17760" y="3495"/>
                      <a:pt x="17736" y="3664"/>
                      <a:pt x="17664" y="3857"/>
                    </a:cubicBezTo>
                    <a:lnTo>
                      <a:pt x="16555" y="6772"/>
                    </a:lnTo>
                    <a:lnTo>
                      <a:pt x="9977" y="14002"/>
                    </a:lnTo>
                    <a:cubicBezTo>
                      <a:pt x="8362" y="14990"/>
                      <a:pt x="6555" y="15640"/>
                      <a:pt x="4675" y="159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7438425" y="1434950"/>
                <a:ext cx="117500" cy="147025"/>
              </a:xfrm>
              <a:custGeom>
                <a:avLst/>
                <a:gdLst/>
                <a:ahLst/>
                <a:cxnLst/>
                <a:rect l="l" t="t" r="r" b="b"/>
                <a:pathLst>
                  <a:path w="4700" h="5881" extrusionOk="0">
                    <a:moveTo>
                      <a:pt x="2704" y="1"/>
                    </a:moveTo>
                    <a:cubicBezTo>
                      <a:pt x="1966" y="1"/>
                      <a:pt x="1268" y="454"/>
                      <a:pt x="988" y="1181"/>
                    </a:cubicBezTo>
                    <a:cubicBezTo>
                      <a:pt x="771" y="1784"/>
                      <a:pt x="868" y="2434"/>
                      <a:pt x="1253" y="2916"/>
                    </a:cubicBezTo>
                    <a:lnTo>
                      <a:pt x="0" y="4844"/>
                    </a:lnTo>
                    <a:lnTo>
                      <a:pt x="2675" y="5880"/>
                    </a:lnTo>
                    <a:lnTo>
                      <a:pt x="3036" y="3615"/>
                    </a:lnTo>
                    <a:cubicBezTo>
                      <a:pt x="3639" y="3495"/>
                      <a:pt x="4169" y="3085"/>
                      <a:pt x="4410" y="2483"/>
                    </a:cubicBezTo>
                    <a:cubicBezTo>
                      <a:pt x="4699" y="1663"/>
                      <a:pt x="4410" y="796"/>
                      <a:pt x="3735" y="314"/>
                    </a:cubicBezTo>
                    <a:cubicBezTo>
                      <a:pt x="3615" y="242"/>
                      <a:pt x="3494" y="169"/>
                      <a:pt x="3350" y="121"/>
                    </a:cubicBezTo>
                    <a:cubicBezTo>
                      <a:pt x="3137" y="39"/>
                      <a:pt x="2919" y="1"/>
                      <a:pt x="2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7634800" y="1748225"/>
                <a:ext cx="7875" cy="21100"/>
              </a:xfrm>
              <a:custGeom>
                <a:avLst/>
                <a:gdLst/>
                <a:ahLst/>
                <a:cxnLst/>
                <a:rect l="l" t="t" r="r" b="b"/>
                <a:pathLst>
                  <a:path w="315" h="844" extrusionOk="0">
                    <a:moveTo>
                      <a:pt x="1" y="844"/>
                    </a:moveTo>
                    <a:lnTo>
                      <a:pt x="1" y="844"/>
                    </a:lnTo>
                    <a:lnTo>
                      <a:pt x="314" y="0"/>
                    </a:lnTo>
                    <a:lnTo>
                      <a:pt x="314" y="0"/>
                    </a:lnTo>
                    <a:lnTo>
                      <a:pt x="1" y="844"/>
                    </a:lnTo>
                    <a:close/>
                  </a:path>
                </a:pathLst>
              </a:custGeom>
              <a:solidFill>
                <a:srgbClr val="F98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7634800" y="1748225"/>
                <a:ext cx="7875" cy="21100"/>
              </a:xfrm>
              <a:custGeom>
                <a:avLst/>
                <a:gdLst/>
                <a:ahLst/>
                <a:cxnLst/>
                <a:rect l="l" t="t" r="r" b="b"/>
                <a:pathLst>
                  <a:path w="315" h="844" extrusionOk="0">
                    <a:moveTo>
                      <a:pt x="1" y="844"/>
                    </a:moveTo>
                    <a:lnTo>
                      <a:pt x="314" y="0"/>
                    </a:lnTo>
                    <a:lnTo>
                      <a:pt x="314" y="0"/>
                    </a:lnTo>
                    <a:lnTo>
                      <a:pt x="1" y="844"/>
                    </a:lnTo>
                    <a:close/>
                  </a:path>
                </a:pathLst>
              </a:custGeom>
              <a:solidFill>
                <a:srgbClr val="FBB2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p:nvPr/>
            </p:nvSpPr>
            <p:spPr>
              <a:xfrm>
                <a:off x="7175150" y="1515675"/>
                <a:ext cx="160275" cy="162075"/>
              </a:xfrm>
              <a:custGeom>
                <a:avLst/>
                <a:gdLst/>
                <a:ahLst/>
                <a:cxnLst/>
                <a:rect l="l" t="t" r="r" b="b"/>
                <a:pathLst>
                  <a:path w="6411" h="6483" extrusionOk="0">
                    <a:moveTo>
                      <a:pt x="4049" y="1"/>
                    </a:moveTo>
                    <a:lnTo>
                      <a:pt x="0" y="4483"/>
                    </a:lnTo>
                    <a:cubicBezTo>
                      <a:pt x="169" y="4676"/>
                      <a:pt x="386" y="4844"/>
                      <a:pt x="651" y="4965"/>
                    </a:cubicBezTo>
                    <a:lnTo>
                      <a:pt x="4603" y="6483"/>
                    </a:lnTo>
                    <a:lnTo>
                      <a:pt x="6410" y="4483"/>
                    </a:lnTo>
                    <a:cubicBezTo>
                      <a:pt x="5181" y="3278"/>
                      <a:pt x="4362" y="1712"/>
                      <a:pt x="4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7223950" y="1338550"/>
                <a:ext cx="45800" cy="112100"/>
              </a:xfrm>
              <a:custGeom>
                <a:avLst/>
                <a:gdLst/>
                <a:ahLst/>
                <a:cxnLst/>
                <a:rect l="l" t="t" r="r" b="b"/>
                <a:pathLst>
                  <a:path w="1832" h="4484" extrusionOk="0">
                    <a:moveTo>
                      <a:pt x="1711" y="1"/>
                    </a:moveTo>
                    <a:lnTo>
                      <a:pt x="0" y="4483"/>
                    </a:lnTo>
                    <a:lnTo>
                      <a:pt x="1832" y="2459"/>
                    </a:lnTo>
                    <a:lnTo>
                      <a:pt x="17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7167325" y="1400000"/>
                <a:ext cx="109050" cy="227750"/>
              </a:xfrm>
              <a:custGeom>
                <a:avLst/>
                <a:gdLst/>
                <a:ahLst/>
                <a:cxnLst/>
                <a:rect l="l" t="t" r="r" b="b"/>
                <a:pathLst>
                  <a:path w="4362" h="9110" extrusionOk="0">
                    <a:moveTo>
                      <a:pt x="4097" y="1"/>
                    </a:moveTo>
                    <a:lnTo>
                      <a:pt x="2265" y="2025"/>
                    </a:lnTo>
                    <a:lnTo>
                      <a:pt x="97" y="7640"/>
                    </a:lnTo>
                    <a:cubicBezTo>
                      <a:pt x="24" y="7833"/>
                      <a:pt x="0" y="8001"/>
                      <a:pt x="0" y="8194"/>
                    </a:cubicBezTo>
                    <a:cubicBezTo>
                      <a:pt x="0" y="8507"/>
                      <a:pt x="121" y="8845"/>
                      <a:pt x="313" y="9110"/>
                    </a:cubicBezTo>
                    <a:lnTo>
                      <a:pt x="4362" y="4628"/>
                    </a:lnTo>
                    <a:cubicBezTo>
                      <a:pt x="4290" y="4266"/>
                      <a:pt x="4265" y="3905"/>
                      <a:pt x="4241" y="3519"/>
                    </a:cubicBezTo>
                    <a:lnTo>
                      <a:pt x="40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7290225" y="1627725"/>
                <a:ext cx="162075" cy="75950"/>
              </a:xfrm>
              <a:custGeom>
                <a:avLst/>
                <a:gdLst/>
                <a:ahLst/>
                <a:cxnLst/>
                <a:rect l="l" t="t" r="r" b="b"/>
                <a:pathLst>
                  <a:path w="6483" h="3038" extrusionOk="0">
                    <a:moveTo>
                      <a:pt x="1807" y="1"/>
                    </a:moveTo>
                    <a:lnTo>
                      <a:pt x="0" y="2001"/>
                    </a:lnTo>
                    <a:lnTo>
                      <a:pt x="2410" y="2917"/>
                    </a:lnTo>
                    <a:cubicBezTo>
                      <a:pt x="3060" y="3013"/>
                      <a:pt x="3687" y="3037"/>
                      <a:pt x="4314" y="3037"/>
                    </a:cubicBezTo>
                    <a:cubicBezTo>
                      <a:pt x="5061" y="3037"/>
                      <a:pt x="5759" y="2989"/>
                      <a:pt x="6482" y="2892"/>
                    </a:cubicBezTo>
                    <a:lnTo>
                      <a:pt x="3759" y="1447"/>
                    </a:lnTo>
                    <a:cubicBezTo>
                      <a:pt x="3036" y="1061"/>
                      <a:pt x="2386" y="579"/>
                      <a:pt x="1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7452275" y="1651825"/>
                <a:ext cx="132550" cy="80150"/>
              </a:xfrm>
              <a:custGeom>
                <a:avLst/>
                <a:gdLst/>
                <a:ahLst/>
                <a:cxnLst/>
                <a:rect l="l" t="t" r="r" b="b"/>
                <a:pathLst>
                  <a:path w="5302" h="3206" extrusionOk="0">
                    <a:moveTo>
                      <a:pt x="5302" y="1"/>
                    </a:moveTo>
                    <a:lnTo>
                      <a:pt x="5302" y="1"/>
                    </a:lnTo>
                    <a:cubicBezTo>
                      <a:pt x="3687" y="989"/>
                      <a:pt x="1880" y="1639"/>
                      <a:pt x="0" y="1928"/>
                    </a:cubicBezTo>
                    <a:lnTo>
                      <a:pt x="2097" y="3037"/>
                    </a:lnTo>
                    <a:cubicBezTo>
                      <a:pt x="2217" y="3085"/>
                      <a:pt x="2314" y="3157"/>
                      <a:pt x="2410" y="3206"/>
                    </a:cubicBezTo>
                    <a:lnTo>
                      <a:pt x="5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7350450" y="1700025"/>
                <a:ext cx="162100" cy="54850"/>
              </a:xfrm>
              <a:custGeom>
                <a:avLst/>
                <a:gdLst/>
                <a:ahLst/>
                <a:cxnLst/>
                <a:rect l="l" t="t" r="r" b="b"/>
                <a:pathLst>
                  <a:path w="6484" h="2194" extrusionOk="0">
                    <a:moveTo>
                      <a:pt x="4073" y="0"/>
                    </a:moveTo>
                    <a:cubicBezTo>
                      <a:pt x="3350" y="97"/>
                      <a:pt x="2652" y="145"/>
                      <a:pt x="1905" y="145"/>
                    </a:cubicBezTo>
                    <a:cubicBezTo>
                      <a:pt x="1278" y="145"/>
                      <a:pt x="651" y="121"/>
                      <a:pt x="1" y="25"/>
                    </a:cubicBezTo>
                    <a:lnTo>
                      <a:pt x="1" y="25"/>
                    </a:lnTo>
                    <a:lnTo>
                      <a:pt x="5664" y="2193"/>
                    </a:lnTo>
                    <a:lnTo>
                      <a:pt x="6483" y="1278"/>
                    </a:lnTo>
                    <a:cubicBezTo>
                      <a:pt x="6387" y="1229"/>
                      <a:pt x="6290" y="1157"/>
                      <a:pt x="6170" y="1109"/>
                    </a:cubicBezTo>
                    <a:lnTo>
                      <a:pt x="4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7458900" y="1442475"/>
                <a:ext cx="97025" cy="139500"/>
              </a:xfrm>
              <a:custGeom>
                <a:avLst/>
                <a:gdLst/>
                <a:ahLst/>
                <a:cxnLst/>
                <a:rect l="l" t="t" r="r" b="b"/>
                <a:pathLst>
                  <a:path w="3881" h="5580" extrusionOk="0">
                    <a:moveTo>
                      <a:pt x="2699" y="0"/>
                    </a:moveTo>
                    <a:cubicBezTo>
                      <a:pt x="1956" y="0"/>
                      <a:pt x="1252" y="445"/>
                      <a:pt x="988" y="1169"/>
                    </a:cubicBezTo>
                    <a:cubicBezTo>
                      <a:pt x="747" y="1796"/>
                      <a:pt x="868" y="2447"/>
                      <a:pt x="1229" y="2929"/>
                    </a:cubicBezTo>
                    <a:lnTo>
                      <a:pt x="0" y="4856"/>
                    </a:lnTo>
                    <a:lnTo>
                      <a:pt x="1856" y="5579"/>
                    </a:lnTo>
                    <a:lnTo>
                      <a:pt x="2217" y="3314"/>
                    </a:lnTo>
                    <a:cubicBezTo>
                      <a:pt x="2820" y="3194"/>
                      <a:pt x="3350" y="2784"/>
                      <a:pt x="3591" y="2182"/>
                    </a:cubicBezTo>
                    <a:cubicBezTo>
                      <a:pt x="3880" y="1362"/>
                      <a:pt x="3591" y="495"/>
                      <a:pt x="2916" y="13"/>
                    </a:cubicBezTo>
                    <a:cubicBezTo>
                      <a:pt x="2844" y="4"/>
                      <a:pt x="2771" y="0"/>
                      <a:pt x="2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35"/>
          <p:cNvGrpSpPr/>
          <p:nvPr/>
        </p:nvGrpSpPr>
        <p:grpSpPr>
          <a:xfrm>
            <a:off x="5810314" y="2066001"/>
            <a:ext cx="4256671" cy="4472123"/>
            <a:chOff x="5956776" y="2252450"/>
            <a:chExt cx="1925224" cy="2022670"/>
          </a:xfrm>
        </p:grpSpPr>
        <p:sp>
          <p:nvSpPr>
            <p:cNvPr id="187" name="Google Shape;187;p35"/>
            <p:cNvSpPr/>
            <p:nvPr/>
          </p:nvSpPr>
          <p:spPr>
            <a:xfrm flipH="1">
              <a:off x="6014816" y="2252450"/>
              <a:ext cx="703191" cy="873441"/>
            </a:xfrm>
            <a:custGeom>
              <a:avLst/>
              <a:gdLst/>
              <a:ahLst/>
              <a:cxnLst/>
              <a:rect l="l" t="t" r="r" b="b"/>
              <a:pathLst>
                <a:path w="48172" h="59835" extrusionOk="0">
                  <a:moveTo>
                    <a:pt x="44846" y="289"/>
                  </a:moveTo>
                  <a:cubicBezTo>
                    <a:pt x="46509" y="289"/>
                    <a:pt x="47882" y="1663"/>
                    <a:pt x="47882" y="3326"/>
                  </a:cubicBezTo>
                  <a:lnTo>
                    <a:pt x="47882" y="56509"/>
                  </a:lnTo>
                  <a:cubicBezTo>
                    <a:pt x="47882" y="58172"/>
                    <a:pt x="46509" y="59545"/>
                    <a:pt x="44846" y="59545"/>
                  </a:cubicBezTo>
                  <a:lnTo>
                    <a:pt x="3326" y="59545"/>
                  </a:lnTo>
                  <a:cubicBezTo>
                    <a:pt x="1663" y="59545"/>
                    <a:pt x="289" y="58172"/>
                    <a:pt x="289" y="56509"/>
                  </a:cubicBezTo>
                  <a:lnTo>
                    <a:pt x="289" y="3326"/>
                  </a:lnTo>
                  <a:cubicBezTo>
                    <a:pt x="289" y="1663"/>
                    <a:pt x="1663" y="289"/>
                    <a:pt x="3326" y="289"/>
                  </a:cubicBezTo>
                  <a:close/>
                  <a:moveTo>
                    <a:pt x="3326" y="0"/>
                  </a:moveTo>
                  <a:cubicBezTo>
                    <a:pt x="1494" y="0"/>
                    <a:pt x="0" y="1494"/>
                    <a:pt x="0" y="3326"/>
                  </a:cubicBezTo>
                  <a:lnTo>
                    <a:pt x="0" y="56509"/>
                  </a:lnTo>
                  <a:cubicBezTo>
                    <a:pt x="0" y="58341"/>
                    <a:pt x="1494" y="59835"/>
                    <a:pt x="3326" y="59835"/>
                  </a:cubicBezTo>
                  <a:lnTo>
                    <a:pt x="44846" y="59835"/>
                  </a:lnTo>
                  <a:cubicBezTo>
                    <a:pt x="46677" y="59835"/>
                    <a:pt x="48171" y="58341"/>
                    <a:pt x="48171" y="56509"/>
                  </a:cubicBezTo>
                  <a:lnTo>
                    <a:pt x="48171" y="3326"/>
                  </a:lnTo>
                  <a:cubicBezTo>
                    <a:pt x="48171" y="1494"/>
                    <a:pt x="46677" y="0"/>
                    <a:pt x="44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flipH="1">
              <a:off x="6375375" y="2488129"/>
              <a:ext cx="283192" cy="283192"/>
            </a:xfrm>
            <a:custGeom>
              <a:avLst/>
              <a:gdLst/>
              <a:ahLst/>
              <a:cxnLst/>
              <a:rect l="l" t="t" r="r" b="b"/>
              <a:pathLst>
                <a:path w="19400" h="19400" extrusionOk="0">
                  <a:moveTo>
                    <a:pt x="9712" y="290"/>
                  </a:moveTo>
                  <a:cubicBezTo>
                    <a:pt x="14893" y="290"/>
                    <a:pt x="19110" y="4531"/>
                    <a:pt x="19110" y="9712"/>
                  </a:cubicBezTo>
                  <a:cubicBezTo>
                    <a:pt x="19110" y="14893"/>
                    <a:pt x="14893" y="19110"/>
                    <a:pt x="9712" y="19110"/>
                  </a:cubicBezTo>
                  <a:cubicBezTo>
                    <a:pt x="4531" y="19110"/>
                    <a:pt x="314" y="14893"/>
                    <a:pt x="314" y="9712"/>
                  </a:cubicBezTo>
                  <a:cubicBezTo>
                    <a:pt x="314" y="4531"/>
                    <a:pt x="4531" y="290"/>
                    <a:pt x="9712" y="290"/>
                  </a:cubicBezTo>
                  <a:close/>
                  <a:moveTo>
                    <a:pt x="9712" y="1"/>
                  </a:moveTo>
                  <a:cubicBezTo>
                    <a:pt x="4362" y="1"/>
                    <a:pt x="1" y="4362"/>
                    <a:pt x="1" y="9712"/>
                  </a:cubicBezTo>
                  <a:cubicBezTo>
                    <a:pt x="1" y="15062"/>
                    <a:pt x="4362" y="19399"/>
                    <a:pt x="9712" y="19399"/>
                  </a:cubicBezTo>
                  <a:cubicBezTo>
                    <a:pt x="15062" y="19399"/>
                    <a:pt x="19399" y="15062"/>
                    <a:pt x="19399" y="9712"/>
                  </a:cubicBezTo>
                  <a:cubicBezTo>
                    <a:pt x="19399" y="4362"/>
                    <a:pt x="15062" y="1"/>
                    <a:pt x="9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flipH="1">
              <a:off x="6055266" y="2958449"/>
              <a:ext cx="485454" cy="84782"/>
            </a:xfrm>
            <a:custGeom>
              <a:avLst/>
              <a:gdLst/>
              <a:ahLst/>
              <a:cxnLst/>
              <a:rect l="l" t="t" r="r" b="b"/>
              <a:pathLst>
                <a:path w="33256" h="5808" extrusionOk="0">
                  <a:moveTo>
                    <a:pt x="32364" y="289"/>
                  </a:moveTo>
                  <a:cubicBezTo>
                    <a:pt x="32701" y="289"/>
                    <a:pt x="32966" y="554"/>
                    <a:pt x="32966" y="892"/>
                  </a:cubicBezTo>
                  <a:lnTo>
                    <a:pt x="32966" y="4916"/>
                  </a:lnTo>
                  <a:cubicBezTo>
                    <a:pt x="32966" y="5253"/>
                    <a:pt x="32701" y="5519"/>
                    <a:pt x="32364" y="5519"/>
                  </a:cubicBezTo>
                  <a:lnTo>
                    <a:pt x="892" y="5519"/>
                  </a:lnTo>
                  <a:cubicBezTo>
                    <a:pt x="555" y="5519"/>
                    <a:pt x="290" y="5253"/>
                    <a:pt x="290" y="4916"/>
                  </a:cubicBezTo>
                  <a:lnTo>
                    <a:pt x="290" y="892"/>
                  </a:lnTo>
                  <a:cubicBezTo>
                    <a:pt x="290" y="554"/>
                    <a:pt x="555" y="289"/>
                    <a:pt x="892" y="289"/>
                  </a:cubicBezTo>
                  <a:close/>
                  <a:moveTo>
                    <a:pt x="892" y="0"/>
                  </a:moveTo>
                  <a:cubicBezTo>
                    <a:pt x="410" y="0"/>
                    <a:pt x="0" y="410"/>
                    <a:pt x="0" y="892"/>
                  </a:cubicBezTo>
                  <a:lnTo>
                    <a:pt x="0" y="4916"/>
                  </a:lnTo>
                  <a:cubicBezTo>
                    <a:pt x="0" y="5422"/>
                    <a:pt x="410" y="5808"/>
                    <a:pt x="892" y="5808"/>
                  </a:cubicBezTo>
                  <a:lnTo>
                    <a:pt x="32364" y="5808"/>
                  </a:lnTo>
                  <a:cubicBezTo>
                    <a:pt x="32846" y="5808"/>
                    <a:pt x="33255" y="5422"/>
                    <a:pt x="33255" y="4916"/>
                  </a:cubicBezTo>
                  <a:lnTo>
                    <a:pt x="33255" y="892"/>
                  </a:lnTo>
                  <a:cubicBezTo>
                    <a:pt x="33255" y="410"/>
                    <a:pt x="32846" y="0"/>
                    <a:pt x="3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flipH="1">
              <a:off x="6432012" y="2977791"/>
              <a:ext cx="47500" cy="46099"/>
            </a:xfrm>
            <a:custGeom>
              <a:avLst/>
              <a:gdLst/>
              <a:ahLst/>
              <a:cxnLst/>
              <a:rect l="l" t="t" r="r" b="b"/>
              <a:pathLst>
                <a:path w="3254" h="3158" extrusionOk="0">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4" y="1711"/>
                  </a:lnTo>
                  <a:lnTo>
                    <a:pt x="3133" y="868"/>
                  </a:lnTo>
                  <a:lnTo>
                    <a:pt x="1928" y="1229"/>
                  </a:lnTo>
                  <a:lnTo>
                    <a:pt x="1928"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flipH="1">
              <a:off x="6353215" y="2977791"/>
              <a:ext cx="47500" cy="46099"/>
            </a:xfrm>
            <a:custGeom>
              <a:avLst/>
              <a:gdLst/>
              <a:ahLst/>
              <a:cxnLst/>
              <a:rect l="l" t="t" r="r" b="b"/>
              <a:pathLst>
                <a:path w="3254" h="3158" extrusionOk="0">
                  <a:moveTo>
                    <a:pt x="1205" y="1"/>
                  </a:moveTo>
                  <a:lnTo>
                    <a:pt x="1326" y="1229"/>
                  </a:lnTo>
                  <a:lnTo>
                    <a:pt x="145" y="868"/>
                  </a:lnTo>
                  <a:lnTo>
                    <a:pt x="0" y="1687"/>
                  </a:lnTo>
                  <a:lnTo>
                    <a:pt x="1109" y="1784"/>
                  </a:lnTo>
                  <a:lnTo>
                    <a:pt x="386" y="2748"/>
                  </a:lnTo>
                  <a:lnTo>
                    <a:pt x="1157" y="3133"/>
                  </a:lnTo>
                  <a:lnTo>
                    <a:pt x="1615" y="2121"/>
                  </a:lnTo>
                  <a:lnTo>
                    <a:pt x="2121" y="3157"/>
                  </a:lnTo>
                  <a:lnTo>
                    <a:pt x="2868" y="2748"/>
                  </a:lnTo>
                  <a:lnTo>
                    <a:pt x="2145" y="1784"/>
                  </a:lnTo>
                  <a:lnTo>
                    <a:pt x="3253" y="1711"/>
                  </a:lnTo>
                  <a:lnTo>
                    <a:pt x="3157" y="868"/>
                  </a:lnTo>
                  <a:lnTo>
                    <a:pt x="1928"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flipH="1">
              <a:off x="6274417" y="2977791"/>
              <a:ext cx="47150" cy="46099"/>
            </a:xfrm>
            <a:custGeom>
              <a:avLst/>
              <a:gdLst/>
              <a:ahLst/>
              <a:cxnLst/>
              <a:rect l="l" t="t" r="r" b="b"/>
              <a:pathLst>
                <a:path w="3230" h="3158" extrusionOk="0">
                  <a:moveTo>
                    <a:pt x="1181" y="1"/>
                  </a:moveTo>
                  <a:lnTo>
                    <a:pt x="1326" y="1229"/>
                  </a:lnTo>
                  <a:lnTo>
                    <a:pt x="121" y="868"/>
                  </a:lnTo>
                  <a:lnTo>
                    <a:pt x="0" y="1687"/>
                  </a:lnTo>
                  <a:lnTo>
                    <a:pt x="1109" y="1784"/>
                  </a:lnTo>
                  <a:lnTo>
                    <a:pt x="386" y="2748"/>
                  </a:lnTo>
                  <a:lnTo>
                    <a:pt x="1157" y="3133"/>
                  </a:lnTo>
                  <a:lnTo>
                    <a:pt x="1591" y="2121"/>
                  </a:lnTo>
                  <a:lnTo>
                    <a:pt x="2097" y="3157"/>
                  </a:lnTo>
                  <a:lnTo>
                    <a:pt x="2844" y="2748"/>
                  </a:lnTo>
                  <a:lnTo>
                    <a:pt x="2121" y="1784"/>
                  </a:lnTo>
                  <a:lnTo>
                    <a:pt x="3229" y="1711"/>
                  </a:lnTo>
                  <a:lnTo>
                    <a:pt x="3133" y="868"/>
                  </a:lnTo>
                  <a:lnTo>
                    <a:pt x="1904" y="1229"/>
                  </a:lnTo>
                  <a:lnTo>
                    <a:pt x="1904"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flipH="1">
              <a:off x="6195620" y="2977791"/>
              <a:ext cx="47150" cy="46099"/>
            </a:xfrm>
            <a:custGeom>
              <a:avLst/>
              <a:gdLst/>
              <a:ahLst/>
              <a:cxnLst/>
              <a:rect l="l" t="t" r="r" b="b"/>
              <a:pathLst>
                <a:path w="3230" h="3158" extrusionOk="0">
                  <a:moveTo>
                    <a:pt x="1181" y="1"/>
                  </a:moveTo>
                  <a:lnTo>
                    <a:pt x="1325" y="1229"/>
                  </a:lnTo>
                  <a:lnTo>
                    <a:pt x="121" y="868"/>
                  </a:lnTo>
                  <a:lnTo>
                    <a:pt x="0" y="1687"/>
                  </a:lnTo>
                  <a:lnTo>
                    <a:pt x="1109" y="1784"/>
                  </a:lnTo>
                  <a:lnTo>
                    <a:pt x="386" y="2748"/>
                  </a:lnTo>
                  <a:lnTo>
                    <a:pt x="1157" y="3133"/>
                  </a:lnTo>
                  <a:lnTo>
                    <a:pt x="1591" y="2121"/>
                  </a:lnTo>
                  <a:lnTo>
                    <a:pt x="2121" y="3157"/>
                  </a:lnTo>
                  <a:lnTo>
                    <a:pt x="2868" y="2748"/>
                  </a:lnTo>
                  <a:lnTo>
                    <a:pt x="2121" y="1784"/>
                  </a:lnTo>
                  <a:lnTo>
                    <a:pt x="3229" y="1711"/>
                  </a:lnTo>
                  <a:lnTo>
                    <a:pt x="3133" y="868"/>
                  </a:lnTo>
                  <a:lnTo>
                    <a:pt x="1904" y="1229"/>
                  </a:lnTo>
                  <a:lnTo>
                    <a:pt x="1904" y="1229"/>
                  </a:lnTo>
                  <a:lnTo>
                    <a:pt x="2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flipH="1">
              <a:off x="6116472" y="2977791"/>
              <a:ext cx="47515" cy="46099"/>
            </a:xfrm>
            <a:custGeom>
              <a:avLst/>
              <a:gdLst/>
              <a:ahLst/>
              <a:cxnLst/>
              <a:rect l="l" t="t" r="r" b="b"/>
              <a:pathLst>
                <a:path w="3255" h="3158" extrusionOk="0">
                  <a:moveTo>
                    <a:pt x="1182" y="1"/>
                  </a:moveTo>
                  <a:lnTo>
                    <a:pt x="1326" y="1229"/>
                  </a:lnTo>
                  <a:lnTo>
                    <a:pt x="121" y="868"/>
                  </a:lnTo>
                  <a:lnTo>
                    <a:pt x="1" y="1687"/>
                  </a:lnTo>
                  <a:lnTo>
                    <a:pt x="1109" y="1784"/>
                  </a:lnTo>
                  <a:lnTo>
                    <a:pt x="387" y="2748"/>
                  </a:lnTo>
                  <a:lnTo>
                    <a:pt x="1158" y="3133"/>
                  </a:lnTo>
                  <a:lnTo>
                    <a:pt x="1616" y="2121"/>
                  </a:lnTo>
                  <a:lnTo>
                    <a:pt x="2122" y="3157"/>
                  </a:lnTo>
                  <a:lnTo>
                    <a:pt x="2869" y="2748"/>
                  </a:lnTo>
                  <a:lnTo>
                    <a:pt x="2122" y="1784"/>
                  </a:lnTo>
                  <a:lnTo>
                    <a:pt x="3254" y="1711"/>
                  </a:lnTo>
                  <a:lnTo>
                    <a:pt x="3134" y="868"/>
                  </a:lnTo>
                  <a:lnTo>
                    <a:pt x="1905" y="1229"/>
                  </a:lnTo>
                  <a:lnTo>
                    <a:pt x="1905" y="1229"/>
                  </a:lnTo>
                  <a:lnTo>
                    <a:pt x="2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flipH="1">
              <a:off x="6055266" y="2900044"/>
              <a:ext cx="485454" cy="26057"/>
            </a:xfrm>
            <a:custGeom>
              <a:avLst/>
              <a:gdLst/>
              <a:ahLst/>
              <a:cxnLst/>
              <a:rect l="l" t="t" r="r" b="b"/>
              <a:pathLst>
                <a:path w="33256" h="1785" extrusionOk="0">
                  <a:moveTo>
                    <a:pt x="32364" y="290"/>
                  </a:moveTo>
                  <a:cubicBezTo>
                    <a:pt x="32677" y="290"/>
                    <a:pt x="32966" y="555"/>
                    <a:pt x="32966" y="893"/>
                  </a:cubicBezTo>
                  <a:cubicBezTo>
                    <a:pt x="32966" y="1230"/>
                    <a:pt x="32677" y="1495"/>
                    <a:pt x="32364" y="1495"/>
                  </a:cubicBezTo>
                  <a:lnTo>
                    <a:pt x="892" y="1495"/>
                  </a:lnTo>
                  <a:cubicBezTo>
                    <a:pt x="555" y="1495"/>
                    <a:pt x="290" y="1230"/>
                    <a:pt x="290" y="893"/>
                  </a:cubicBezTo>
                  <a:cubicBezTo>
                    <a:pt x="290" y="555"/>
                    <a:pt x="555" y="290"/>
                    <a:pt x="892" y="290"/>
                  </a:cubicBezTo>
                  <a:close/>
                  <a:moveTo>
                    <a:pt x="892" y="1"/>
                  </a:moveTo>
                  <a:cubicBezTo>
                    <a:pt x="410" y="1"/>
                    <a:pt x="0" y="411"/>
                    <a:pt x="0" y="893"/>
                  </a:cubicBezTo>
                  <a:cubicBezTo>
                    <a:pt x="0" y="1399"/>
                    <a:pt x="410" y="1784"/>
                    <a:pt x="892" y="1784"/>
                  </a:cubicBezTo>
                  <a:lnTo>
                    <a:pt x="32364" y="1784"/>
                  </a:lnTo>
                  <a:cubicBezTo>
                    <a:pt x="32846" y="1784"/>
                    <a:pt x="33255" y="1399"/>
                    <a:pt x="33255" y="893"/>
                  </a:cubicBezTo>
                  <a:cubicBezTo>
                    <a:pt x="33255" y="411"/>
                    <a:pt x="32846" y="1"/>
                    <a:pt x="3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flipH="1">
              <a:off x="5956776" y="2627434"/>
              <a:ext cx="357756" cy="26392"/>
            </a:xfrm>
            <a:custGeom>
              <a:avLst/>
              <a:gdLst/>
              <a:ahLst/>
              <a:cxnLst/>
              <a:rect l="l" t="t" r="r" b="b"/>
              <a:pathLst>
                <a:path w="24508" h="1808" extrusionOk="0">
                  <a:moveTo>
                    <a:pt x="23616" y="314"/>
                  </a:moveTo>
                  <a:cubicBezTo>
                    <a:pt x="23929" y="314"/>
                    <a:pt x="24194" y="579"/>
                    <a:pt x="24194" y="916"/>
                  </a:cubicBezTo>
                  <a:cubicBezTo>
                    <a:pt x="24194" y="1229"/>
                    <a:pt x="23929" y="1494"/>
                    <a:pt x="23616" y="1494"/>
                  </a:cubicBezTo>
                  <a:lnTo>
                    <a:pt x="892" y="1494"/>
                  </a:lnTo>
                  <a:cubicBezTo>
                    <a:pt x="554" y="1494"/>
                    <a:pt x="289" y="1229"/>
                    <a:pt x="289" y="916"/>
                  </a:cubicBezTo>
                  <a:cubicBezTo>
                    <a:pt x="289" y="579"/>
                    <a:pt x="554" y="314"/>
                    <a:pt x="892" y="314"/>
                  </a:cubicBezTo>
                  <a:close/>
                  <a:moveTo>
                    <a:pt x="892" y="0"/>
                  </a:moveTo>
                  <a:cubicBezTo>
                    <a:pt x="386" y="0"/>
                    <a:pt x="0" y="410"/>
                    <a:pt x="0" y="916"/>
                  </a:cubicBezTo>
                  <a:cubicBezTo>
                    <a:pt x="0" y="1398"/>
                    <a:pt x="386" y="1808"/>
                    <a:pt x="892" y="1808"/>
                  </a:cubicBezTo>
                  <a:lnTo>
                    <a:pt x="23616" y="1808"/>
                  </a:lnTo>
                  <a:cubicBezTo>
                    <a:pt x="24098" y="1808"/>
                    <a:pt x="24508" y="1398"/>
                    <a:pt x="24508" y="916"/>
                  </a:cubicBezTo>
                  <a:cubicBezTo>
                    <a:pt x="24508" y="410"/>
                    <a:pt x="24098" y="0"/>
                    <a:pt x="23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flipH="1">
              <a:off x="6055266" y="2841654"/>
              <a:ext cx="485454" cy="26042"/>
            </a:xfrm>
            <a:custGeom>
              <a:avLst/>
              <a:gdLst/>
              <a:ahLst/>
              <a:cxnLst/>
              <a:rect l="l" t="t" r="r" b="b"/>
              <a:pathLst>
                <a:path w="33256" h="1784" extrusionOk="0">
                  <a:moveTo>
                    <a:pt x="32364" y="290"/>
                  </a:moveTo>
                  <a:cubicBezTo>
                    <a:pt x="32677" y="290"/>
                    <a:pt x="32966" y="555"/>
                    <a:pt x="32966" y="892"/>
                  </a:cubicBezTo>
                  <a:cubicBezTo>
                    <a:pt x="32966" y="1230"/>
                    <a:pt x="32677" y="1495"/>
                    <a:pt x="32364" y="1495"/>
                  </a:cubicBezTo>
                  <a:lnTo>
                    <a:pt x="892" y="1495"/>
                  </a:lnTo>
                  <a:cubicBezTo>
                    <a:pt x="555" y="1495"/>
                    <a:pt x="290" y="1230"/>
                    <a:pt x="290" y="892"/>
                  </a:cubicBezTo>
                  <a:cubicBezTo>
                    <a:pt x="290" y="555"/>
                    <a:pt x="555" y="290"/>
                    <a:pt x="892" y="290"/>
                  </a:cubicBezTo>
                  <a:close/>
                  <a:moveTo>
                    <a:pt x="892" y="1"/>
                  </a:moveTo>
                  <a:cubicBezTo>
                    <a:pt x="410" y="1"/>
                    <a:pt x="0" y="410"/>
                    <a:pt x="0" y="892"/>
                  </a:cubicBezTo>
                  <a:cubicBezTo>
                    <a:pt x="0" y="1398"/>
                    <a:pt x="410" y="1784"/>
                    <a:pt x="892" y="1784"/>
                  </a:cubicBezTo>
                  <a:lnTo>
                    <a:pt x="32364" y="1784"/>
                  </a:lnTo>
                  <a:cubicBezTo>
                    <a:pt x="32846" y="1784"/>
                    <a:pt x="33255" y="1398"/>
                    <a:pt x="33255" y="892"/>
                  </a:cubicBezTo>
                  <a:cubicBezTo>
                    <a:pt x="33255" y="410"/>
                    <a:pt x="32846" y="1"/>
                    <a:pt x="3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flipH="1">
              <a:off x="6510461" y="2323847"/>
              <a:ext cx="485440" cy="26057"/>
            </a:xfrm>
            <a:custGeom>
              <a:avLst/>
              <a:gdLst/>
              <a:ahLst/>
              <a:cxnLst/>
              <a:rect l="l" t="t" r="r" b="b"/>
              <a:pathLst>
                <a:path w="33255" h="1785" extrusionOk="0">
                  <a:moveTo>
                    <a:pt x="32363" y="314"/>
                  </a:moveTo>
                  <a:cubicBezTo>
                    <a:pt x="32676" y="314"/>
                    <a:pt x="32942" y="579"/>
                    <a:pt x="32942" y="893"/>
                  </a:cubicBezTo>
                  <a:cubicBezTo>
                    <a:pt x="32942" y="1230"/>
                    <a:pt x="32676" y="1495"/>
                    <a:pt x="32363" y="1495"/>
                  </a:cubicBezTo>
                  <a:lnTo>
                    <a:pt x="892" y="1495"/>
                  </a:lnTo>
                  <a:cubicBezTo>
                    <a:pt x="554" y="1495"/>
                    <a:pt x="289" y="1230"/>
                    <a:pt x="289" y="893"/>
                  </a:cubicBezTo>
                  <a:cubicBezTo>
                    <a:pt x="289" y="579"/>
                    <a:pt x="554" y="314"/>
                    <a:pt x="892" y="314"/>
                  </a:cubicBezTo>
                  <a:close/>
                  <a:moveTo>
                    <a:pt x="892" y="1"/>
                  </a:moveTo>
                  <a:cubicBezTo>
                    <a:pt x="386" y="1"/>
                    <a:pt x="0" y="411"/>
                    <a:pt x="0" y="893"/>
                  </a:cubicBezTo>
                  <a:cubicBezTo>
                    <a:pt x="0" y="1399"/>
                    <a:pt x="386" y="1784"/>
                    <a:pt x="892" y="1784"/>
                  </a:cubicBezTo>
                  <a:lnTo>
                    <a:pt x="32363" y="1784"/>
                  </a:lnTo>
                  <a:cubicBezTo>
                    <a:pt x="32845" y="1784"/>
                    <a:pt x="33255" y="1399"/>
                    <a:pt x="33255" y="893"/>
                  </a:cubicBezTo>
                  <a:cubicBezTo>
                    <a:pt x="33255" y="411"/>
                    <a:pt x="32845" y="1"/>
                    <a:pt x="3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flipH="1">
              <a:off x="6086227" y="2396674"/>
              <a:ext cx="353887" cy="95336"/>
            </a:xfrm>
            <a:custGeom>
              <a:avLst/>
              <a:gdLst/>
              <a:ahLst/>
              <a:cxnLst/>
              <a:rect l="l" t="t" r="r" b="b"/>
              <a:pathLst>
                <a:path w="24243" h="6531" extrusionOk="0">
                  <a:moveTo>
                    <a:pt x="6314" y="0"/>
                  </a:moveTo>
                  <a:lnTo>
                    <a:pt x="0" y="6314"/>
                  </a:lnTo>
                  <a:lnTo>
                    <a:pt x="193" y="6531"/>
                  </a:lnTo>
                  <a:lnTo>
                    <a:pt x="6434" y="289"/>
                  </a:lnTo>
                  <a:lnTo>
                    <a:pt x="24243" y="289"/>
                  </a:lnTo>
                  <a:lnTo>
                    <a:pt x="242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flipH="1">
              <a:off x="6158689" y="2718187"/>
              <a:ext cx="236407" cy="42931"/>
            </a:xfrm>
            <a:custGeom>
              <a:avLst/>
              <a:gdLst/>
              <a:ahLst/>
              <a:cxnLst/>
              <a:rect l="l" t="t" r="r" b="b"/>
              <a:pathLst>
                <a:path w="16195" h="2941" extrusionOk="0">
                  <a:moveTo>
                    <a:pt x="218" y="0"/>
                  </a:moveTo>
                  <a:lnTo>
                    <a:pt x="1" y="217"/>
                  </a:lnTo>
                  <a:lnTo>
                    <a:pt x="2724" y="2940"/>
                  </a:lnTo>
                  <a:lnTo>
                    <a:pt x="16194" y="2940"/>
                  </a:lnTo>
                  <a:lnTo>
                    <a:pt x="16194" y="2627"/>
                  </a:lnTo>
                  <a:lnTo>
                    <a:pt x="2844" y="2627"/>
                  </a:ln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flipH="1">
              <a:off x="6508694" y="3091054"/>
              <a:ext cx="529422" cy="506562"/>
            </a:xfrm>
            <a:custGeom>
              <a:avLst/>
              <a:gdLst/>
              <a:ahLst/>
              <a:cxnLst/>
              <a:rect l="l" t="t" r="r" b="b"/>
              <a:pathLst>
                <a:path w="36268" h="34702" extrusionOk="0">
                  <a:moveTo>
                    <a:pt x="0" y="34702"/>
                  </a:moveTo>
                  <a:lnTo>
                    <a:pt x="0" y="34702"/>
                  </a:lnTo>
                  <a:cubicBezTo>
                    <a:pt x="458" y="34461"/>
                    <a:pt x="22170" y="22556"/>
                    <a:pt x="25399" y="10556"/>
                  </a:cubicBezTo>
                  <a:lnTo>
                    <a:pt x="25399" y="10556"/>
                  </a:lnTo>
                  <a:cubicBezTo>
                    <a:pt x="22170" y="22556"/>
                    <a:pt x="458" y="34461"/>
                    <a:pt x="0" y="34702"/>
                  </a:cubicBezTo>
                  <a:cubicBezTo>
                    <a:pt x="506" y="34485"/>
                    <a:pt x="27472" y="22412"/>
                    <a:pt x="28966" y="10242"/>
                  </a:cubicBezTo>
                  <a:cubicBezTo>
                    <a:pt x="28146" y="10508"/>
                    <a:pt x="27327" y="10604"/>
                    <a:pt x="26508" y="10604"/>
                  </a:cubicBezTo>
                  <a:cubicBezTo>
                    <a:pt x="26315" y="10604"/>
                    <a:pt x="26146" y="10604"/>
                    <a:pt x="25953" y="10604"/>
                  </a:cubicBezTo>
                  <a:cubicBezTo>
                    <a:pt x="26146" y="10604"/>
                    <a:pt x="26315" y="10604"/>
                    <a:pt x="26508" y="10604"/>
                  </a:cubicBezTo>
                  <a:cubicBezTo>
                    <a:pt x="27327" y="10604"/>
                    <a:pt x="28146" y="10508"/>
                    <a:pt x="28966" y="10242"/>
                  </a:cubicBezTo>
                  <a:cubicBezTo>
                    <a:pt x="29231" y="10146"/>
                    <a:pt x="29496" y="10026"/>
                    <a:pt x="29737" y="9905"/>
                  </a:cubicBezTo>
                  <a:cubicBezTo>
                    <a:pt x="29665" y="7640"/>
                    <a:pt x="29761" y="6507"/>
                    <a:pt x="30026" y="5471"/>
                  </a:cubicBezTo>
                  <a:cubicBezTo>
                    <a:pt x="30219" y="4796"/>
                    <a:pt x="30484" y="4146"/>
                    <a:pt x="30845" y="3302"/>
                  </a:cubicBezTo>
                  <a:cubicBezTo>
                    <a:pt x="30966" y="2989"/>
                    <a:pt x="31134" y="2676"/>
                    <a:pt x="31303" y="2387"/>
                  </a:cubicBezTo>
                  <a:cubicBezTo>
                    <a:pt x="31375" y="2290"/>
                    <a:pt x="31448" y="2194"/>
                    <a:pt x="31520" y="2097"/>
                  </a:cubicBezTo>
                  <a:cubicBezTo>
                    <a:pt x="32315" y="1061"/>
                    <a:pt x="33448" y="314"/>
                    <a:pt x="34749" y="25"/>
                  </a:cubicBezTo>
                  <a:cubicBezTo>
                    <a:pt x="34797" y="1"/>
                    <a:pt x="34846" y="1"/>
                    <a:pt x="34894" y="1"/>
                  </a:cubicBezTo>
                  <a:cubicBezTo>
                    <a:pt x="35279" y="1"/>
                    <a:pt x="35593" y="314"/>
                    <a:pt x="35593" y="700"/>
                  </a:cubicBezTo>
                  <a:cubicBezTo>
                    <a:pt x="35593" y="700"/>
                    <a:pt x="35617" y="1230"/>
                    <a:pt x="35665" y="2097"/>
                  </a:cubicBezTo>
                  <a:cubicBezTo>
                    <a:pt x="35689" y="2194"/>
                    <a:pt x="35689" y="2290"/>
                    <a:pt x="35689" y="2387"/>
                  </a:cubicBezTo>
                  <a:cubicBezTo>
                    <a:pt x="35737" y="3206"/>
                    <a:pt x="35809" y="4266"/>
                    <a:pt x="35858" y="5471"/>
                  </a:cubicBezTo>
                  <a:cubicBezTo>
                    <a:pt x="36002" y="7977"/>
                    <a:pt x="36147" y="11062"/>
                    <a:pt x="36243" y="13640"/>
                  </a:cubicBezTo>
                  <a:cubicBezTo>
                    <a:pt x="36267" y="14387"/>
                    <a:pt x="36026" y="15110"/>
                    <a:pt x="35568" y="15689"/>
                  </a:cubicBezTo>
                  <a:cubicBezTo>
                    <a:pt x="31737" y="20532"/>
                    <a:pt x="24580" y="24123"/>
                    <a:pt x="24580" y="24123"/>
                  </a:cubicBezTo>
                  <a:cubicBezTo>
                    <a:pt x="14025" y="30798"/>
                    <a:pt x="217" y="34629"/>
                    <a:pt x="0" y="34702"/>
                  </a:cubicBezTo>
                  <a:close/>
                  <a:moveTo>
                    <a:pt x="25953" y="10604"/>
                  </a:moveTo>
                  <a:cubicBezTo>
                    <a:pt x="25953" y="10604"/>
                    <a:pt x="25953" y="10604"/>
                    <a:pt x="25953" y="10604"/>
                  </a:cubicBezTo>
                  <a:cubicBezTo>
                    <a:pt x="25953" y="10604"/>
                    <a:pt x="25953" y="10604"/>
                    <a:pt x="25953" y="106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flipH="1">
              <a:off x="7003760" y="2902692"/>
              <a:ext cx="140826" cy="66146"/>
            </a:xfrm>
            <a:custGeom>
              <a:avLst/>
              <a:gdLst/>
              <a:ahLst/>
              <a:cxnLst/>
              <a:rect l="l" t="t" r="r" b="b"/>
              <a:pathLst>
                <a:path w="7954" h="3736" extrusionOk="0">
                  <a:moveTo>
                    <a:pt x="4097" y="0"/>
                  </a:moveTo>
                  <a:cubicBezTo>
                    <a:pt x="3158" y="0"/>
                    <a:pt x="2290" y="458"/>
                    <a:pt x="1760" y="1205"/>
                  </a:cubicBezTo>
                  <a:lnTo>
                    <a:pt x="1" y="3735"/>
                  </a:lnTo>
                  <a:cubicBezTo>
                    <a:pt x="989" y="3591"/>
                    <a:pt x="2652" y="3374"/>
                    <a:pt x="4676" y="3181"/>
                  </a:cubicBezTo>
                  <a:cubicBezTo>
                    <a:pt x="6001" y="3061"/>
                    <a:pt x="7206" y="2314"/>
                    <a:pt x="7833" y="1133"/>
                  </a:cubicBezTo>
                  <a:cubicBezTo>
                    <a:pt x="7881" y="1061"/>
                    <a:pt x="7929" y="964"/>
                    <a:pt x="7953" y="868"/>
                  </a:cubicBezTo>
                  <a:cubicBezTo>
                    <a:pt x="7688" y="362"/>
                    <a:pt x="7158" y="0"/>
                    <a:pt x="65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flipH="1">
              <a:off x="6901812" y="2897893"/>
              <a:ext cx="165314" cy="84776"/>
            </a:xfrm>
            <a:custGeom>
              <a:avLst/>
              <a:gdLst/>
              <a:ahLst/>
              <a:cxnLst/>
              <a:rect l="l" t="t" r="r" b="b"/>
              <a:pathLst>
                <a:path w="9905" h="4748" extrusionOk="0">
                  <a:moveTo>
                    <a:pt x="5519" y="1"/>
                  </a:moveTo>
                  <a:cubicBezTo>
                    <a:pt x="4506" y="1"/>
                    <a:pt x="3567" y="434"/>
                    <a:pt x="2916" y="1206"/>
                  </a:cubicBezTo>
                  <a:lnTo>
                    <a:pt x="2386" y="1856"/>
                  </a:lnTo>
                  <a:lnTo>
                    <a:pt x="1109" y="3398"/>
                  </a:lnTo>
                  <a:cubicBezTo>
                    <a:pt x="1422" y="3374"/>
                    <a:pt x="1711" y="3350"/>
                    <a:pt x="2024" y="3326"/>
                  </a:cubicBezTo>
                  <a:cubicBezTo>
                    <a:pt x="2410" y="3302"/>
                    <a:pt x="2820" y="3278"/>
                    <a:pt x="3229" y="3278"/>
                  </a:cubicBezTo>
                  <a:cubicBezTo>
                    <a:pt x="5181" y="3182"/>
                    <a:pt x="7061" y="2555"/>
                    <a:pt x="8675" y="1471"/>
                  </a:cubicBezTo>
                  <a:lnTo>
                    <a:pt x="9904" y="627"/>
                  </a:lnTo>
                  <a:cubicBezTo>
                    <a:pt x="9856" y="386"/>
                    <a:pt x="9663" y="218"/>
                    <a:pt x="9398" y="194"/>
                  </a:cubicBezTo>
                  <a:lnTo>
                    <a:pt x="5687" y="1"/>
                  </a:lnTo>
                  <a:close/>
                  <a:moveTo>
                    <a:pt x="4097" y="4507"/>
                  </a:moveTo>
                  <a:cubicBezTo>
                    <a:pt x="3181" y="4531"/>
                    <a:pt x="2289" y="4579"/>
                    <a:pt x="1422" y="4627"/>
                  </a:cubicBezTo>
                  <a:cubicBezTo>
                    <a:pt x="1295" y="4640"/>
                    <a:pt x="1167" y="4651"/>
                    <a:pt x="1040" y="4662"/>
                  </a:cubicBezTo>
                  <a:lnTo>
                    <a:pt x="1040" y="4662"/>
                  </a:lnTo>
                  <a:cubicBezTo>
                    <a:pt x="2014" y="4591"/>
                    <a:pt x="3036" y="4542"/>
                    <a:pt x="4097" y="4507"/>
                  </a:cubicBezTo>
                  <a:close/>
                  <a:moveTo>
                    <a:pt x="1040" y="4662"/>
                  </a:moveTo>
                  <a:cubicBezTo>
                    <a:pt x="885" y="4673"/>
                    <a:pt x="730" y="4685"/>
                    <a:pt x="577" y="4697"/>
                  </a:cubicBezTo>
                  <a:lnTo>
                    <a:pt x="577" y="4697"/>
                  </a:lnTo>
                  <a:cubicBezTo>
                    <a:pt x="730" y="4685"/>
                    <a:pt x="885" y="4674"/>
                    <a:pt x="1040" y="4662"/>
                  </a:cubicBezTo>
                  <a:close/>
                  <a:moveTo>
                    <a:pt x="577" y="4697"/>
                  </a:moveTo>
                  <a:cubicBezTo>
                    <a:pt x="382" y="4712"/>
                    <a:pt x="189" y="4728"/>
                    <a:pt x="0" y="4748"/>
                  </a:cubicBezTo>
                  <a:cubicBezTo>
                    <a:pt x="190" y="4730"/>
                    <a:pt x="383" y="4713"/>
                    <a:pt x="577" y="46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flipH="1">
              <a:off x="6778845" y="2879671"/>
              <a:ext cx="189469" cy="81776"/>
            </a:xfrm>
            <a:custGeom>
              <a:avLst/>
              <a:gdLst/>
              <a:ahLst/>
              <a:cxnLst/>
              <a:rect l="l" t="t" r="r" b="b"/>
              <a:pathLst>
                <a:path w="9496" h="4098" extrusionOk="0">
                  <a:moveTo>
                    <a:pt x="4844" y="1"/>
                  </a:moveTo>
                  <a:cubicBezTo>
                    <a:pt x="3977" y="1"/>
                    <a:pt x="3157" y="362"/>
                    <a:pt x="2579" y="1013"/>
                  </a:cubicBezTo>
                  <a:lnTo>
                    <a:pt x="2169" y="1447"/>
                  </a:lnTo>
                  <a:lnTo>
                    <a:pt x="1" y="3905"/>
                  </a:lnTo>
                  <a:cubicBezTo>
                    <a:pt x="193" y="3905"/>
                    <a:pt x="386" y="3905"/>
                    <a:pt x="603" y="3929"/>
                  </a:cubicBezTo>
                  <a:cubicBezTo>
                    <a:pt x="1350" y="3953"/>
                    <a:pt x="2073" y="4001"/>
                    <a:pt x="2796" y="4073"/>
                  </a:cubicBezTo>
                  <a:cubicBezTo>
                    <a:pt x="2965" y="4098"/>
                    <a:pt x="3133" y="4098"/>
                    <a:pt x="3302" y="4098"/>
                  </a:cubicBezTo>
                  <a:cubicBezTo>
                    <a:pt x="4531" y="4098"/>
                    <a:pt x="5736" y="3640"/>
                    <a:pt x="6676" y="2820"/>
                  </a:cubicBezTo>
                  <a:lnTo>
                    <a:pt x="9495" y="362"/>
                  </a:lnTo>
                  <a:lnTo>
                    <a:pt x="5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flipH="1">
              <a:off x="6691092" y="2880985"/>
              <a:ext cx="165327" cy="120442"/>
            </a:xfrm>
            <a:custGeom>
              <a:avLst/>
              <a:gdLst/>
              <a:ahLst/>
              <a:cxnLst/>
              <a:rect l="l" t="t" r="r" b="b"/>
              <a:pathLst>
                <a:path w="9857" h="7182" extrusionOk="0">
                  <a:moveTo>
                    <a:pt x="8965" y="1109"/>
                  </a:moveTo>
                  <a:cubicBezTo>
                    <a:pt x="8976" y="1113"/>
                    <a:pt x="8987" y="1116"/>
                    <a:pt x="8998" y="1120"/>
                  </a:cubicBezTo>
                  <a:lnTo>
                    <a:pt x="8998" y="1120"/>
                  </a:lnTo>
                  <a:cubicBezTo>
                    <a:pt x="8987" y="1114"/>
                    <a:pt x="8976" y="1109"/>
                    <a:pt x="8965" y="1109"/>
                  </a:cubicBezTo>
                  <a:close/>
                  <a:moveTo>
                    <a:pt x="8998" y="1120"/>
                  </a:moveTo>
                  <a:cubicBezTo>
                    <a:pt x="9011" y="1126"/>
                    <a:pt x="9024" y="1133"/>
                    <a:pt x="9037" y="1133"/>
                  </a:cubicBezTo>
                  <a:lnTo>
                    <a:pt x="9037" y="1133"/>
                  </a:lnTo>
                  <a:cubicBezTo>
                    <a:pt x="9024" y="1129"/>
                    <a:pt x="9011" y="1124"/>
                    <a:pt x="8998" y="1120"/>
                  </a:cubicBezTo>
                  <a:close/>
                  <a:moveTo>
                    <a:pt x="9037" y="1133"/>
                  </a:moveTo>
                  <a:lnTo>
                    <a:pt x="9037" y="1133"/>
                  </a:lnTo>
                  <a:cubicBezTo>
                    <a:pt x="9045" y="1136"/>
                    <a:pt x="9053" y="1139"/>
                    <a:pt x="9060" y="1142"/>
                  </a:cubicBezTo>
                  <a:lnTo>
                    <a:pt x="9060" y="1142"/>
                  </a:lnTo>
                  <a:cubicBezTo>
                    <a:pt x="9053" y="1139"/>
                    <a:pt x="9045" y="1136"/>
                    <a:pt x="9037" y="1133"/>
                  </a:cubicBezTo>
                  <a:cubicBezTo>
                    <a:pt x="9037" y="1133"/>
                    <a:pt x="9037" y="1133"/>
                    <a:pt x="9037" y="1133"/>
                  </a:cubicBezTo>
                  <a:close/>
                  <a:moveTo>
                    <a:pt x="9060" y="1142"/>
                  </a:moveTo>
                  <a:cubicBezTo>
                    <a:pt x="9553" y="1341"/>
                    <a:pt x="9857" y="1816"/>
                    <a:pt x="9857" y="2314"/>
                  </a:cubicBezTo>
                  <a:cubicBezTo>
                    <a:pt x="9857" y="1815"/>
                    <a:pt x="9558" y="1338"/>
                    <a:pt x="9060" y="1142"/>
                  </a:cubicBezTo>
                  <a:close/>
                  <a:moveTo>
                    <a:pt x="5206" y="1"/>
                  </a:moveTo>
                  <a:cubicBezTo>
                    <a:pt x="4820" y="1"/>
                    <a:pt x="4435" y="97"/>
                    <a:pt x="4097" y="266"/>
                  </a:cubicBezTo>
                  <a:cubicBezTo>
                    <a:pt x="3856" y="386"/>
                    <a:pt x="3639" y="555"/>
                    <a:pt x="3447" y="748"/>
                  </a:cubicBezTo>
                  <a:cubicBezTo>
                    <a:pt x="3423" y="796"/>
                    <a:pt x="3374" y="844"/>
                    <a:pt x="3350" y="892"/>
                  </a:cubicBezTo>
                  <a:lnTo>
                    <a:pt x="1" y="5013"/>
                  </a:lnTo>
                  <a:cubicBezTo>
                    <a:pt x="242" y="5085"/>
                    <a:pt x="507" y="5158"/>
                    <a:pt x="724" y="5230"/>
                  </a:cubicBezTo>
                  <a:cubicBezTo>
                    <a:pt x="2001" y="5616"/>
                    <a:pt x="3085" y="6122"/>
                    <a:pt x="3929" y="6772"/>
                  </a:cubicBezTo>
                  <a:lnTo>
                    <a:pt x="3953" y="6796"/>
                  </a:lnTo>
                  <a:cubicBezTo>
                    <a:pt x="4290" y="7061"/>
                    <a:pt x="4676" y="7182"/>
                    <a:pt x="5085" y="7182"/>
                  </a:cubicBezTo>
                  <a:cubicBezTo>
                    <a:pt x="5784" y="7182"/>
                    <a:pt x="6459" y="6796"/>
                    <a:pt x="6748" y="6098"/>
                  </a:cubicBezTo>
                  <a:lnTo>
                    <a:pt x="8893" y="1085"/>
                  </a:lnTo>
                  <a:lnTo>
                    <a:pt x="8748" y="1037"/>
                  </a:lnTo>
                  <a:lnTo>
                    <a:pt x="5929" y="121"/>
                  </a:lnTo>
                  <a:cubicBezTo>
                    <a:pt x="5688" y="49"/>
                    <a:pt x="5447" y="1"/>
                    <a:pt x="5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flipH="1">
              <a:off x="6508705" y="2586269"/>
              <a:ext cx="246877" cy="652055"/>
            </a:xfrm>
            <a:custGeom>
              <a:avLst/>
              <a:gdLst/>
              <a:ahLst/>
              <a:cxnLst/>
              <a:rect l="l" t="t" r="r" b="b"/>
              <a:pathLst>
                <a:path w="16508" h="44365" extrusionOk="0">
                  <a:moveTo>
                    <a:pt x="14363" y="1"/>
                  </a:moveTo>
                  <a:cubicBezTo>
                    <a:pt x="13278" y="1"/>
                    <a:pt x="12218" y="651"/>
                    <a:pt x="11784" y="1736"/>
                  </a:cubicBezTo>
                  <a:lnTo>
                    <a:pt x="9423" y="7688"/>
                  </a:lnTo>
                  <a:lnTo>
                    <a:pt x="8844" y="9134"/>
                  </a:lnTo>
                  <a:lnTo>
                    <a:pt x="8724" y="9447"/>
                  </a:lnTo>
                  <a:lnTo>
                    <a:pt x="3880" y="21592"/>
                  </a:lnTo>
                  <a:lnTo>
                    <a:pt x="3736" y="21978"/>
                  </a:lnTo>
                  <a:lnTo>
                    <a:pt x="3254" y="23159"/>
                  </a:lnTo>
                  <a:lnTo>
                    <a:pt x="362" y="30460"/>
                  </a:lnTo>
                  <a:lnTo>
                    <a:pt x="290" y="30653"/>
                  </a:lnTo>
                  <a:lnTo>
                    <a:pt x="0" y="31328"/>
                  </a:lnTo>
                  <a:cubicBezTo>
                    <a:pt x="121" y="31472"/>
                    <a:pt x="241" y="31593"/>
                    <a:pt x="362" y="31737"/>
                  </a:cubicBezTo>
                  <a:cubicBezTo>
                    <a:pt x="3157" y="34918"/>
                    <a:pt x="6338" y="39690"/>
                    <a:pt x="6001" y="43208"/>
                  </a:cubicBezTo>
                  <a:cubicBezTo>
                    <a:pt x="5953" y="43593"/>
                    <a:pt x="5904" y="43979"/>
                    <a:pt x="5832" y="44365"/>
                  </a:cubicBezTo>
                  <a:lnTo>
                    <a:pt x="6916" y="40051"/>
                  </a:lnTo>
                  <a:lnTo>
                    <a:pt x="7688" y="36967"/>
                  </a:lnTo>
                  <a:lnTo>
                    <a:pt x="7760" y="36677"/>
                  </a:lnTo>
                  <a:lnTo>
                    <a:pt x="13857" y="12459"/>
                  </a:lnTo>
                  <a:lnTo>
                    <a:pt x="13929" y="12170"/>
                  </a:lnTo>
                  <a:lnTo>
                    <a:pt x="14459" y="10146"/>
                  </a:lnTo>
                  <a:lnTo>
                    <a:pt x="16435" y="2218"/>
                  </a:lnTo>
                  <a:cubicBezTo>
                    <a:pt x="16483" y="2073"/>
                    <a:pt x="16507" y="1929"/>
                    <a:pt x="16507" y="1784"/>
                  </a:cubicBezTo>
                  <a:cubicBezTo>
                    <a:pt x="16483" y="1109"/>
                    <a:pt x="16074" y="459"/>
                    <a:pt x="15423" y="194"/>
                  </a:cubicBezTo>
                  <a:cubicBezTo>
                    <a:pt x="15061" y="49"/>
                    <a:pt x="14724" y="1"/>
                    <a:pt x="14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flipH="1">
              <a:off x="6661371" y="2967938"/>
              <a:ext cx="838962" cy="818569"/>
            </a:xfrm>
            <a:custGeom>
              <a:avLst/>
              <a:gdLst/>
              <a:ahLst/>
              <a:cxnLst/>
              <a:rect l="l" t="t" r="r" b="b"/>
              <a:pathLst>
                <a:path w="57473" h="56076" extrusionOk="0">
                  <a:moveTo>
                    <a:pt x="34749" y="1"/>
                  </a:moveTo>
                  <a:lnTo>
                    <a:pt x="34749" y="49"/>
                  </a:lnTo>
                  <a:lnTo>
                    <a:pt x="33737" y="49"/>
                  </a:lnTo>
                  <a:lnTo>
                    <a:pt x="33737" y="73"/>
                  </a:lnTo>
                  <a:lnTo>
                    <a:pt x="32893" y="73"/>
                  </a:lnTo>
                  <a:lnTo>
                    <a:pt x="32893" y="121"/>
                  </a:lnTo>
                  <a:lnTo>
                    <a:pt x="32098" y="121"/>
                  </a:lnTo>
                  <a:lnTo>
                    <a:pt x="32098" y="169"/>
                  </a:lnTo>
                  <a:lnTo>
                    <a:pt x="31496" y="169"/>
                  </a:lnTo>
                  <a:lnTo>
                    <a:pt x="31496" y="194"/>
                  </a:lnTo>
                  <a:lnTo>
                    <a:pt x="30965" y="194"/>
                  </a:lnTo>
                  <a:lnTo>
                    <a:pt x="30965" y="242"/>
                  </a:lnTo>
                  <a:lnTo>
                    <a:pt x="30435" y="242"/>
                  </a:lnTo>
                  <a:lnTo>
                    <a:pt x="30435" y="290"/>
                  </a:lnTo>
                  <a:lnTo>
                    <a:pt x="29953" y="290"/>
                  </a:lnTo>
                  <a:lnTo>
                    <a:pt x="29953" y="314"/>
                  </a:lnTo>
                  <a:lnTo>
                    <a:pt x="29520" y="314"/>
                  </a:lnTo>
                  <a:lnTo>
                    <a:pt x="29520" y="362"/>
                  </a:lnTo>
                  <a:lnTo>
                    <a:pt x="29086" y="362"/>
                  </a:lnTo>
                  <a:lnTo>
                    <a:pt x="29086" y="410"/>
                  </a:lnTo>
                  <a:lnTo>
                    <a:pt x="28724" y="410"/>
                  </a:lnTo>
                  <a:lnTo>
                    <a:pt x="28724" y="435"/>
                  </a:lnTo>
                  <a:lnTo>
                    <a:pt x="28315" y="435"/>
                  </a:lnTo>
                  <a:lnTo>
                    <a:pt x="28315" y="483"/>
                  </a:lnTo>
                  <a:lnTo>
                    <a:pt x="27953" y="483"/>
                  </a:lnTo>
                  <a:lnTo>
                    <a:pt x="27953" y="531"/>
                  </a:lnTo>
                  <a:lnTo>
                    <a:pt x="27592" y="531"/>
                  </a:lnTo>
                  <a:lnTo>
                    <a:pt x="27592" y="555"/>
                  </a:lnTo>
                  <a:lnTo>
                    <a:pt x="27230" y="555"/>
                  </a:lnTo>
                  <a:lnTo>
                    <a:pt x="27230" y="603"/>
                  </a:lnTo>
                  <a:lnTo>
                    <a:pt x="26869" y="603"/>
                  </a:lnTo>
                  <a:lnTo>
                    <a:pt x="26869" y="651"/>
                  </a:lnTo>
                  <a:lnTo>
                    <a:pt x="26556" y="651"/>
                  </a:lnTo>
                  <a:lnTo>
                    <a:pt x="26556" y="676"/>
                  </a:lnTo>
                  <a:lnTo>
                    <a:pt x="26218" y="676"/>
                  </a:lnTo>
                  <a:lnTo>
                    <a:pt x="26218" y="724"/>
                  </a:lnTo>
                  <a:lnTo>
                    <a:pt x="25953" y="724"/>
                  </a:lnTo>
                  <a:lnTo>
                    <a:pt x="25953" y="772"/>
                  </a:lnTo>
                  <a:lnTo>
                    <a:pt x="25616" y="772"/>
                  </a:lnTo>
                  <a:lnTo>
                    <a:pt x="25616" y="796"/>
                  </a:lnTo>
                  <a:lnTo>
                    <a:pt x="25351" y="796"/>
                  </a:lnTo>
                  <a:lnTo>
                    <a:pt x="25351" y="844"/>
                  </a:lnTo>
                  <a:lnTo>
                    <a:pt x="25062" y="844"/>
                  </a:lnTo>
                  <a:lnTo>
                    <a:pt x="25062" y="892"/>
                  </a:lnTo>
                  <a:lnTo>
                    <a:pt x="24748" y="892"/>
                  </a:lnTo>
                  <a:lnTo>
                    <a:pt x="24748" y="916"/>
                  </a:lnTo>
                  <a:lnTo>
                    <a:pt x="24507" y="916"/>
                  </a:lnTo>
                  <a:lnTo>
                    <a:pt x="24507" y="965"/>
                  </a:lnTo>
                  <a:lnTo>
                    <a:pt x="24218" y="965"/>
                  </a:lnTo>
                  <a:lnTo>
                    <a:pt x="24218" y="1013"/>
                  </a:lnTo>
                  <a:lnTo>
                    <a:pt x="23977" y="1013"/>
                  </a:lnTo>
                  <a:lnTo>
                    <a:pt x="23977" y="1037"/>
                  </a:lnTo>
                  <a:lnTo>
                    <a:pt x="23688" y="1037"/>
                  </a:lnTo>
                  <a:lnTo>
                    <a:pt x="23688" y="1085"/>
                  </a:lnTo>
                  <a:lnTo>
                    <a:pt x="23568" y="1085"/>
                  </a:lnTo>
                  <a:lnTo>
                    <a:pt x="23568" y="1157"/>
                  </a:lnTo>
                  <a:lnTo>
                    <a:pt x="23543" y="1157"/>
                  </a:lnTo>
                  <a:lnTo>
                    <a:pt x="23543" y="1254"/>
                  </a:lnTo>
                  <a:lnTo>
                    <a:pt x="23495" y="1254"/>
                  </a:lnTo>
                  <a:lnTo>
                    <a:pt x="23495" y="1326"/>
                  </a:lnTo>
                  <a:lnTo>
                    <a:pt x="23447" y="1326"/>
                  </a:lnTo>
                  <a:lnTo>
                    <a:pt x="23447" y="1374"/>
                  </a:lnTo>
                  <a:lnTo>
                    <a:pt x="23423" y="1374"/>
                  </a:lnTo>
                  <a:lnTo>
                    <a:pt x="23423" y="1447"/>
                  </a:lnTo>
                  <a:lnTo>
                    <a:pt x="23375" y="1447"/>
                  </a:lnTo>
                  <a:lnTo>
                    <a:pt x="23375" y="1519"/>
                  </a:lnTo>
                  <a:lnTo>
                    <a:pt x="23327" y="1519"/>
                  </a:lnTo>
                  <a:lnTo>
                    <a:pt x="23327" y="1615"/>
                  </a:lnTo>
                  <a:lnTo>
                    <a:pt x="23302" y="1615"/>
                  </a:lnTo>
                  <a:lnTo>
                    <a:pt x="23302" y="1688"/>
                  </a:lnTo>
                  <a:lnTo>
                    <a:pt x="23254" y="1688"/>
                  </a:lnTo>
                  <a:lnTo>
                    <a:pt x="23254" y="1760"/>
                  </a:lnTo>
                  <a:lnTo>
                    <a:pt x="23206" y="1760"/>
                  </a:lnTo>
                  <a:lnTo>
                    <a:pt x="23206" y="1856"/>
                  </a:lnTo>
                  <a:lnTo>
                    <a:pt x="23182" y="1856"/>
                  </a:lnTo>
                  <a:lnTo>
                    <a:pt x="23182" y="1929"/>
                  </a:lnTo>
                  <a:lnTo>
                    <a:pt x="23134" y="1929"/>
                  </a:lnTo>
                  <a:lnTo>
                    <a:pt x="23134" y="2001"/>
                  </a:lnTo>
                  <a:lnTo>
                    <a:pt x="23086" y="2001"/>
                  </a:lnTo>
                  <a:lnTo>
                    <a:pt x="23086" y="2049"/>
                  </a:lnTo>
                  <a:lnTo>
                    <a:pt x="23061" y="2049"/>
                  </a:lnTo>
                  <a:lnTo>
                    <a:pt x="23061" y="2121"/>
                  </a:lnTo>
                  <a:lnTo>
                    <a:pt x="23013" y="2121"/>
                  </a:lnTo>
                  <a:lnTo>
                    <a:pt x="23013" y="2218"/>
                  </a:lnTo>
                  <a:lnTo>
                    <a:pt x="22965" y="2218"/>
                  </a:lnTo>
                  <a:lnTo>
                    <a:pt x="22965" y="2290"/>
                  </a:lnTo>
                  <a:lnTo>
                    <a:pt x="22941" y="2290"/>
                  </a:lnTo>
                  <a:lnTo>
                    <a:pt x="22941" y="2362"/>
                  </a:lnTo>
                  <a:lnTo>
                    <a:pt x="22893" y="2362"/>
                  </a:lnTo>
                  <a:lnTo>
                    <a:pt x="22893" y="2459"/>
                  </a:lnTo>
                  <a:lnTo>
                    <a:pt x="22845" y="2459"/>
                  </a:lnTo>
                  <a:lnTo>
                    <a:pt x="22845" y="2531"/>
                  </a:lnTo>
                  <a:lnTo>
                    <a:pt x="22820" y="2531"/>
                  </a:lnTo>
                  <a:lnTo>
                    <a:pt x="22820" y="2603"/>
                  </a:lnTo>
                  <a:lnTo>
                    <a:pt x="22772" y="2603"/>
                  </a:lnTo>
                  <a:lnTo>
                    <a:pt x="22772" y="2700"/>
                  </a:lnTo>
                  <a:lnTo>
                    <a:pt x="22724" y="2700"/>
                  </a:lnTo>
                  <a:lnTo>
                    <a:pt x="22724" y="2772"/>
                  </a:lnTo>
                  <a:lnTo>
                    <a:pt x="22700" y="2772"/>
                  </a:lnTo>
                  <a:lnTo>
                    <a:pt x="22700" y="2844"/>
                  </a:lnTo>
                  <a:lnTo>
                    <a:pt x="22652" y="2844"/>
                  </a:lnTo>
                  <a:lnTo>
                    <a:pt x="22652" y="2941"/>
                  </a:lnTo>
                  <a:lnTo>
                    <a:pt x="22604" y="2941"/>
                  </a:lnTo>
                  <a:lnTo>
                    <a:pt x="22604" y="3013"/>
                  </a:lnTo>
                  <a:lnTo>
                    <a:pt x="22580" y="3013"/>
                  </a:lnTo>
                  <a:lnTo>
                    <a:pt x="22580" y="3085"/>
                  </a:lnTo>
                  <a:lnTo>
                    <a:pt x="22531" y="3085"/>
                  </a:lnTo>
                  <a:lnTo>
                    <a:pt x="22531" y="3182"/>
                  </a:lnTo>
                  <a:lnTo>
                    <a:pt x="22483" y="3182"/>
                  </a:lnTo>
                  <a:lnTo>
                    <a:pt x="22483" y="3254"/>
                  </a:lnTo>
                  <a:lnTo>
                    <a:pt x="22459" y="3254"/>
                  </a:lnTo>
                  <a:lnTo>
                    <a:pt x="22459" y="3326"/>
                  </a:lnTo>
                  <a:lnTo>
                    <a:pt x="22411" y="3326"/>
                  </a:lnTo>
                  <a:lnTo>
                    <a:pt x="22411" y="3374"/>
                  </a:lnTo>
                  <a:lnTo>
                    <a:pt x="22363" y="3374"/>
                  </a:lnTo>
                  <a:lnTo>
                    <a:pt x="22363" y="3447"/>
                  </a:lnTo>
                  <a:lnTo>
                    <a:pt x="22339" y="3447"/>
                  </a:lnTo>
                  <a:lnTo>
                    <a:pt x="22339" y="3543"/>
                  </a:lnTo>
                  <a:lnTo>
                    <a:pt x="22290" y="3543"/>
                  </a:lnTo>
                  <a:lnTo>
                    <a:pt x="22290" y="3664"/>
                  </a:lnTo>
                  <a:lnTo>
                    <a:pt x="22242" y="3664"/>
                  </a:lnTo>
                  <a:lnTo>
                    <a:pt x="22242" y="3736"/>
                  </a:lnTo>
                  <a:lnTo>
                    <a:pt x="22218" y="3736"/>
                  </a:lnTo>
                  <a:lnTo>
                    <a:pt x="22218" y="3808"/>
                  </a:lnTo>
                  <a:lnTo>
                    <a:pt x="22170" y="3808"/>
                  </a:lnTo>
                  <a:lnTo>
                    <a:pt x="22170" y="3905"/>
                  </a:lnTo>
                  <a:lnTo>
                    <a:pt x="22122" y="3905"/>
                  </a:lnTo>
                  <a:lnTo>
                    <a:pt x="22122" y="3977"/>
                  </a:lnTo>
                  <a:lnTo>
                    <a:pt x="22098" y="3977"/>
                  </a:lnTo>
                  <a:lnTo>
                    <a:pt x="22098" y="4049"/>
                  </a:lnTo>
                  <a:lnTo>
                    <a:pt x="22049" y="4049"/>
                  </a:lnTo>
                  <a:lnTo>
                    <a:pt x="22049" y="4146"/>
                  </a:lnTo>
                  <a:lnTo>
                    <a:pt x="22001" y="4146"/>
                  </a:lnTo>
                  <a:lnTo>
                    <a:pt x="22001" y="4218"/>
                  </a:lnTo>
                  <a:lnTo>
                    <a:pt x="21977" y="4218"/>
                  </a:lnTo>
                  <a:lnTo>
                    <a:pt x="21977" y="4290"/>
                  </a:lnTo>
                  <a:lnTo>
                    <a:pt x="21929" y="4290"/>
                  </a:lnTo>
                  <a:lnTo>
                    <a:pt x="21929" y="4387"/>
                  </a:lnTo>
                  <a:lnTo>
                    <a:pt x="21881" y="4387"/>
                  </a:lnTo>
                  <a:lnTo>
                    <a:pt x="21881" y="4459"/>
                  </a:lnTo>
                  <a:lnTo>
                    <a:pt x="21857" y="4459"/>
                  </a:lnTo>
                  <a:lnTo>
                    <a:pt x="21857" y="4531"/>
                  </a:lnTo>
                  <a:lnTo>
                    <a:pt x="21808" y="4531"/>
                  </a:lnTo>
                  <a:lnTo>
                    <a:pt x="21808" y="4652"/>
                  </a:lnTo>
                  <a:lnTo>
                    <a:pt x="21760" y="4652"/>
                  </a:lnTo>
                  <a:lnTo>
                    <a:pt x="21760" y="4748"/>
                  </a:lnTo>
                  <a:lnTo>
                    <a:pt x="21736" y="4748"/>
                  </a:lnTo>
                  <a:lnTo>
                    <a:pt x="21736" y="4820"/>
                  </a:lnTo>
                  <a:lnTo>
                    <a:pt x="21688" y="4820"/>
                  </a:lnTo>
                  <a:lnTo>
                    <a:pt x="21688" y="4893"/>
                  </a:lnTo>
                  <a:lnTo>
                    <a:pt x="21640" y="4893"/>
                  </a:lnTo>
                  <a:lnTo>
                    <a:pt x="21640" y="4989"/>
                  </a:lnTo>
                  <a:lnTo>
                    <a:pt x="21616" y="4989"/>
                  </a:lnTo>
                  <a:lnTo>
                    <a:pt x="21616" y="5061"/>
                  </a:lnTo>
                  <a:lnTo>
                    <a:pt x="21567" y="5061"/>
                  </a:lnTo>
                  <a:lnTo>
                    <a:pt x="21567" y="5134"/>
                  </a:lnTo>
                  <a:lnTo>
                    <a:pt x="21519" y="5134"/>
                  </a:lnTo>
                  <a:lnTo>
                    <a:pt x="21519" y="5230"/>
                  </a:lnTo>
                  <a:lnTo>
                    <a:pt x="21495" y="5230"/>
                  </a:lnTo>
                  <a:lnTo>
                    <a:pt x="21495" y="5302"/>
                  </a:lnTo>
                  <a:lnTo>
                    <a:pt x="21447" y="5302"/>
                  </a:lnTo>
                  <a:lnTo>
                    <a:pt x="21447" y="5375"/>
                  </a:lnTo>
                  <a:lnTo>
                    <a:pt x="21399" y="5375"/>
                  </a:lnTo>
                  <a:lnTo>
                    <a:pt x="21399" y="5471"/>
                  </a:lnTo>
                  <a:lnTo>
                    <a:pt x="21375" y="5471"/>
                  </a:lnTo>
                  <a:lnTo>
                    <a:pt x="21375" y="5543"/>
                  </a:lnTo>
                  <a:lnTo>
                    <a:pt x="21326" y="5543"/>
                  </a:lnTo>
                  <a:lnTo>
                    <a:pt x="21326" y="5664"/>
                  </a:lnTo>
                  <a:lnTo>
                    <a:pt x="21278" y="5664"/>
                  </a:lnTo>
                  <a:lnTo>
                    <a:pt x="21278" y="5736"/>
                  </a:lnTo>
                  <a:lnTo>
                    <a:pt x="21254" y="5736"/>
                  </a:lnTo>
                  <a:lnTo>
                    <a:pt x="21254" y="5832"/>
                  </a:lnTo>
                  <a:lnTo>
                    <a:pt x="21206" y="5832"/>
                  </a:lnTo>
                  <a:lnTo>
                    <a:pt x="21206" y="5905"/>
                  </a:lnTo>
                  <a:lnTo>
                    <a:pt x="21158" y="5905"/>
                  </a:lnTo>
                  <a:lnTo>
                    <a:pt x="21158" y="5977"/>
                  </a:lnTo>
                  <a:lnTo>
                    <a:pt x="21134" y="5977"/>
                  </a:lnTo>
                  <a:lnTo>
                    <a:pt x="21134" y="6073"/>
                  </a:lnTo>
                  <a:lnTo>
                    <a:pt x="21085" y="6073"/>
                  </a:lnTo>
                  <a:lnTo>
                    <a:pt x="21085" y="6146"/>
                  </a:lnTo>
                  <a:lnTo>
                    <a:pt x="21037" y="6146"/>
                  </a:lnTo>
                  <a:lnTo>
                    <a:pt x="21037" y="6266"/>
                  </a:lnTo>
                  <a:lnTo>
                    <a:pt x="21013" y="6266"/>
                  </a:lnTo>
                  <a:lnTo>
                    <a:pt x="21013" y="6338"/>
                  </a:lnTo>
                  <a:lnTo>
                    <a:pt x="20965" y="6338"/>
                  </a:lnTo>
                  <a:lnTo>
                    <a:pt x="20965" y="6435"/>
                  </a:lnTo>
                  <a:lnTo>
                    <a:pt x="20917" y="6435"/>
                  </a:lnTo>
                  <a:lnTo>
                    <a:pt x="20917" y="6555"/>
                  </a:lnTo>
                  <a:lnTo>
                    <a:pt x="20893" y="6555"/>
                  </a:lnTo>
                  <a:lnTo>
                    <a:pt x="20893" y="6628"/>
                  </a:lnTo>
                  <a:lnTo>
                    <a:pt x="20844" y="6628"/>
                  </a:lnTo>
                  <a:lnTo>
                    <a:pt x="20844" y="6700"/>
                  </a:lnTo>
                  <a:lnTo>
                    <a:pt x="20796" y="6700"/>
                  </a:lnTo>
                  <a:lnTo>
                    <a:pt x="20796" y="6796"/>
                  </a:lnTo>
                  <a:lnTo>
                    <a:pt x="20772" y="6796"/>
                  </a:lnTo>
                  <a:lnTo>
                    <a:pt x="20772" y="6917"/>
                  </a:lnTo>
                  <a:lnTo>
                    <a:pt x="20724" y="6917"/>
                  </a:lnTo>
                  <a:lnTo>
                    <a:pt x="20724" y="6989"/>
                  </a:lnTo>
                  <a:lnTo>
                    <a:pt x="20676" y="6989"/>
                  </a:lnTo>
                  <a:lnTo>
                    <a:pt x="20676" y="7061"/>
                  </a:lnTo>
                  <a:lnTo>
                    <a:pt x="20652" y="7061"/>
                  </a:lnTo>
                  <a:lnTo>
                    <a:pt x="20652" y="7158"/>
                  </a:lnTo>
                  <a:lnTo>
                    <a:pt x="20603" y="7158"/>
                  </a:lnTo>
                  <a:lnTo>
                    <a:pt x="20603" y="7278"/>
                  </a:lnTo>
                  <a:lnTo>
                    <a:pt x="20555" y="7278"/>
                  </a:lnTo>
                  <a:lnTo>
                    <a:pt x="20555" y="7351"/>
                  </a:lnTo>
                  <a:lnTo>
                    <a:pt x="20531" y="7351"/>
                  </a:lnTo>
                  <a:lnTo>
                    <a:pt x="20531" y="7423"/>
                  </a:lnTo>
                  <a:lnTo>
                    <a:pt x="20483" y="7423"/>
                  </a:lnTo>
                  <a:lnTo>
                    <a:pt x="20483" y="7519"/>
                  </a:lnTo>
                  <a:lnTo>
                    <a:pt x="20435" y="7519"/>
                  </a:lnTo>
                  <a:lnTo>
                    <a:pt x="20435" y="7640"/>
                  </a:lnTo>
                  <a:lnTo>
                    <a:pt x="20411" y="7640"/>
                  </a:lnTo>
                  <a:lnTo>
                    <a:pt x="20411" y="7712"/>
                  </a:lnTo>
                  <a:lnTo>
                    <a:pt x="20363" y="7712"/>
                  </a:lnTo>
                  <a:lnTo>
                    <a:pt x="20363" y="7784"/>
                  </a:lnTo>
                  <a:lnTo>
                    <a:pt x="20314" y="7784"/>
                  </a:lnTo>
                  <a:lnTo>
                    <a:pt x="20314" y="7881"/>
                  </a:lnTo>
                  <a:lnTo>
                    <a:pt x="20290" y="7881"/>
                  </a:lnTo>
                  <a:lnTo>
                    <a:pt x="20290" y="8001"/>
                  </a:lnTo>
                  <a:lnTo>
                    <a:pt x="20242" y="8001"/>
                  </a:lnTo>
                  <a:lnTo>
                    <a:pt x="20242" y="8073"/>
                  </a:lnTo>
                  <a:lnTo>
                    <a:pt x="20194" y="8073"/>
                  </a:lnTo>
                  <a:lnTo>
                    <a:pt x="20194" y="8146"/>
                  </a:lnTo>
                  <a:lnTo>
                    <a:pt x="20170" y="8146"/>
                  </a:lnTo>
                  <a:lnTo>
                    <a:pt x="20170" y="8242"/>
                  </a:lnTo>
                  <a:lnTo>
                    <a:pt x="20122" y="8242"/>
                  </a:lnTo>
                  <a:lnTo>
                    <a:pt x="20122" y="8363"/>
                  </a:lnTo>
                  <a:lnTo>
                    <a:pt x="20073" y="8363"/>
                  </a:lnTo>
                  <a:lnTo>
                    <a:pt x="20073" y="8435"/>
                  </a:lnTo>
                  <a:lnTo>
                    <a:pt x="20049" y="8435"/>
                  </a:lnTo>
                  <a:lnTo>
                    <a:pt x="20049" y="8507"/>
                  </a:lnTo>
                  <a:lnTo>
                    <a:pt x="20001" y="8507"/>
                  </a:lnTo>
                  <a:lnTo>
                    <a:pt x="20001" y="8628"/>
                  </a:lnTo>
                  <a:lnTo>
                    <a:pt x="19953" y="8628"/>
                  </a:lnTo>
                  <a:lnTo>
                    <a:pt x="19953" y="8724"/>
                  </a:lnTo>
                  <a:lnTo>
                    <a:pt x="19929" y="8724"/>
                  </a:lnTo>
                  <a:lnTo>
                    <a:pt x="19929" y="8845"/>
                  </a:lnTo>
                  <a:lnTo>
                    <a:pt x="19881" y="8845"/>
                  </a:lnTo>
                  <a:lnTo>
                    <a:pt x="19881" y="8917"/>
                  </a:lnTo>
                  <a:lnTo>
                    <a:pt x="19832" y="8917"/>
                  </a:lnTo>
                  <a:lnTo>
                    <a:pt x="19832" y="9037"/>
                  </a:lnTo>
                  <a:lnTo>
                    <a:pt x="19808" y="9037"/>
                  </a:lnTo>
                  <a:lnTo>
                    <a:pt x="19808" y="9110"/>
                  </a:lnTo>
                  <a:lnTo>
                    <a:pt x="19760" y="9110"/>
                  </a:lnTo>
                  <a:lnTo>
                    <a:pt x="19760" y="9206"/>
                  </a:lnTo>
                  <a:lnTo>
                    <a:pt x="19712" y="9206"/>
                  </a:lnTo>
                  <a:lnTo>
                    <a:pt x="19712" y="9327"/>
                  </a:lnTo>
                  <a:lnTo>
                    <a:pt x="19688" y="9327"/>
                  </a:lnTo>
                  <a:lnTo>
                    <a:pt x="19688" y="9399"/>
                  </a:lnTo>
                  <a:lnTo>
                    <a:pt x="19640" y="9399"/>
                  </a:lnTo>
                  <a:lnTo>
                    <a:pt x="19640" y="9519"/>
                  </a:lnTo>
                  <a:lnTo>
                    <a:pt x="19591" y="9519"/>
                  </a:lnTo>
                  <a:lnTo>
                    <a:pt x="19591" y="9592"/>
                  </a:lnTo>
                  <a:lnTo>
                    <a:pt x="19567" y="9592"/>
                  </a:lnTo>
                  <a:lnTo>
                    <a:pt x="19567" y="9688"/>
                  </a:lnTo>
                  <a:lnTo>
                    <a:pt x="19519" y="9688"/>
                  </a:lnTo>
                  <a:lnTo>
                    <a:pt x="19519" y="9809"/>
                  </a:lnTo>
                  <a:lnTo>
                    <a:pt x="19471" y="9809"/>
                  </a:lnTo>
                  <a:lnTo>
                    <a:pt x="19471" y="9881"/>
                  </a:lnTo>
                  <a:lnTo>
                    <a:pt x="19447" y="9881"/>
                  </a:lnTo>
                  <a:lnTo>
                    <a:pt x="19447" y="10001"/>
                  </a:lnTo>
                  <a:lnTo>
                    <a:pt x="19399" y="10001"/>
                  </a:lnTo>
                  <a:lnTo>
                    <a:pt x="19399" y="10074"/>
                  </a:lnTo>
                  <a:lnTo>
                    <a:pt x="19350" y="10074"/>
                  </a:lnTo>
                  <a:lnTo>
                    <a:pt x="19350" y="10194"/>
                  </a:lnTo>
                  <a:lnTo>
                    <a:pt x="19326" y="10194"/>
                  </a:lnTo>
                  <a:lnTo>
                    <a:pt x="19326" y="10290"/>
                  </a:lnTo>
                  <a:lnTo>
                    <a:pt x="19278" y="10290"/>
                  </a:lnTo>
                  <a:lnTo>
                    <a:pt x="19278" y="10363"/>
                  </a:lnTo>
                  <a:lnTo>
                    <a:pt x="19230" y="10363"/>
                  </a:lnTo>
                  <a:lnTo>
                    <a:pt x="19230" y="10483"/>
                  </a:lnTo>
                  <a:lnTo>
                    <a:pt x="19206" y="10483"/>
                  </a:lnTo>
                  <a:lnTo>
                    <a:pt x="19206" y="10556"/>
                  </a:lnTo>
                  <a:lnTo>
                    <a:pt x="19158" y="10556"/>
                  </a:lnTo>
                  <a:lnTo>
                    <a:pt x="19158" y="10676"/>
                  </a:lnTo>
                  <a:lnTo>
                    <a:pt x="19109" y="10676"/>
                  </a:lnTo>
                  <a:lnTo>
                    <a:pt x="19109" y="10772"/>
                  </a:lnTo>
                  <a:lnTo>
                    <a:pt x="19085" y="10772"/>
                  </a:lnTo>
                  <a:lnTo>
                    <a:pt x="19085" y="10893"/>
                  </a:lnTo>
                  <a:lnTo>
                    <a:pt x="19037" y="10893"/>
                  </a:lnTo>
                  <a:lnTo>
                    <a:pt x="19037" y="10965"/>
                  </a:lnTo>
                  <a:lnTo>
                    <a:pt x="18989" y="10965"/>
                  </a:lnTo>
                  <a:lnTo>
                    <a:pt x="18989" y="11086"/>
                  </a:lnTo>
                  <a:lnTo>
                    <a:pt x="18965" y="11086"/>
                  </a:lnTo>
                  <a:lnTo>
                    <a:pt x="18965" y="11158"/>
                  </a:lnTo>
                  <a:lnTo>
                    <a:pt x="18917" y="11158"/>
                  </a:lnTo>
                  <a:lnTo>
                    <a:pt x="18917" y="11278"/>
                  </a:lnTo>
                  <a:lnTo>
                    <a:pt x="18868" y="11278"/>
                  </a:lnTo>
                  <a:lnTo>
                    <a:pt x="18868" y="11399"/>
                  </a:lnTo>
                  <a:lnTo>
                    <a:pt x="18844" y="11399"/>
                  </a:lnTo>
                  <a:lnTo>
                    <a:pt x="18844" y="11495"/>
                  </a:lnTo>
                  <a:lnTo>
                    <a:pt x="18796" y="11495"/>
                  </a:lnTo>
                  <a:lnTo>
                    <a:pt x="18796" y="11616"/>
                  </a:lnTo>
                  <a:lnTo>
                    <a:pt x="18748" y="11616"/>
                  </a:lnTo>
                  <a:lnTo>
                    <a:pt x="18748" y="11688"/>
                  </a:lnTo>
                  <a:lnTo>
                    <a:pt x="18724" y="11688"/>
                  </a:lnTo>
                  <a:lnTo>
                    <a:pt x="18724" y="11809"/>
                  </a:lnTo>
                  <a:lnTo>
                    <a:pt x="18676" y="11809"/>
                  </a:lnTo>
                  <a:lnTo>
                    <a:pt x="18676" y="11929"/>
                  </a:lnTo>
                  <a:lnTo>
                    <a:pt x="18627" y="11929"/>
                  </a:lnTo>
                  <a:lnTo>
                    <a:pt x="18627" y="12001"/>
                  </a:lnTo>
                  <a:lnTo>
                    <a:pt x="18603" y="12001"/>
                  </a:lnTo>
                  <a:lnTo>
                    <a:pt x="18603" y="12122"/>
                  </a:lnTo>
                  <a:lnTo>
                    <a:pt x="18555" y="12122"/>
                  </a:lnTo>
                  <a:lnTo>
                    <a:pt x="18555" y="12218"/>
                  </a:lnTo>
                  <a:lnTo>
                    <a:pt x="18507" y="12218"/>
                  </a:lnTo>
                  <a:lnTo>
                    <a:pt x="18507" y="12339"/>
                  </a:lnTo>
                  <a:lnTo>
                    <a:pt x="18483" y="12339"/>
                  </a:lnTo>
                  <a:lnTo>
                    <a:pt x="18483" y="12459"/>
                  </a:lnTo>
                  <a:lnTo>
                    <a:pt x="18435" y="12459"/>
                  </a:lnTo>
                  <a:lnTo>
                    <a:pt x="18435" y="12532"/>
                  </a:lnTo>
                  <a:lnTo>
                    <a:pt x="18387" y="12532"/>
                  </a:lnTo>
                  <a:lnTo>
                    <a:pt x="18387" y="12652"/>
                  </a:lnTo>
                  <a:lnTo>
                    <a:pt x="18362" y="12652"/>
                  </a:lnTo>
                  <a:lnTo>
                    <a:pt x="18362" y="12724"/>
                  </a:lnTo>
                  <a:lnTo>
                    <a:pt x="18314" y="12724"/>
                  </a:lnTo>
                  <a:lnTo>
                    <a:pt x="18314" y="12845"/>
                  </a:lnTo>
                  <a:lnTo>
                    <a:pt x="18266" y="12845"/>
                  </a:lnTo>
                  <a:lnTo>
                    <a:pt x="18266" y="12965"/>
                  </a:lnTo>
                  <a:lnTo>
                    <a:pt x="18242" y="12965"/>
                  </a:lnTo>
                  <a:lnTo>
                    <a:pt x="18242" y="13062"/>
                  </a:lnTo>
                  <a:lnTo>
                    <a:pt x="18194" y="13062"/>
                  </a:lnTo>
                  <a:lnTo>
                    <a:pt x="18194" y="13182"/>
                  </a:lnTo>
                  <a:lnTo>
                    <a:pt x="18146" y="13182"/>
                  </a:lnTo>
                  <a:lnTo>
                    <a:pt x="18146" y="13303"/>
                  </a:lnTo>
                  <a:lnTo>
                    <a:pt x="18121" y="13303"/>
                  </a:lnTo>
                  <a:lnTo>
                    <a:pt x="18121" y="13375"/>
                  </a:lnTo>
                  <a:lnTo>
                    <a:pt x="18073" y="13375"/>
                  </a:lnTo>
                  <a:lnTo>
                    <a:pt x="18073" y="13495"/>
                  </a:lnTo>
                  <a:lnTo>
                    <a:pt x="18025" y="13495"/>
                  </a:lnTo>
                  <a:lnTo>
                    <a:pt x="18025" y="13616"/>
                  </a:lnTo>
                  <a:lnTo>
                    <a:pt x="18001" y="13616"/>
                  </a:lnTo>
                  <a:lnTo>
                    <a:pt x="18001" y="13736"/>
                  </a:lnTo>
                  <a:lnTo>
                    <a:pt x="17953" y="13736"/>
                  </a:lnTo>
                  <a:lnTo>
                    <a:pt x="17953" y="13809"/>
                  </a:lnTo>
                  <a:lnTo>
                    <a:pt x="17905" y="13809"/>
                  </a:lnTo>
                  <a:lnTo>
                    <a:pt x="17905" y="13929"/>
                  </a:lnTo>
                  <a:lnTo>
                    <a:pt x="17880" y="13929"/>
                  </a:lnTo>
                  <a:lnTo>
                    <a:pt x="17880" y="14050"/>
                  </a:lnTo>
                  <a:lnTo>
                    <a:pt x="17832" y="14050"/>
                  </a:lnTo>
                  <a:lnTo>
                    <a:pt x="17832" y="14170"/>
                  </a:lnTo>
                  <a:lnTo>
                    <a:pt x="17784" y="14170"/>
                  </a:lnTo>
                  <a:lnTo>
                    <a:pt x="17784" y="14291"/>
                  </a:lnTo>
                  <a:lnTo>
                    <a:pt x="17760" y="14291"/>
                  </a:lnTo>
                  <a:lnTo>
                    <a:pt x="17760" y="14387"/>
                  </a:lnTo>
                  <a:lnTo>
                    <a:pt x="17712" y="14387"/>
                  </a:lnTo>
                  <a:lnTo>
                    <a:pt x="17712" y="14508"/>
                  </a:lnTo>
                  <a:lnTo>
                    <a:pt x="17664" y="14508"/>
                  </a:lnTo>
                  <a:lnTo>
                    <a:pt x="17664" y="14628"/>
                  </a:lnTo>
                  <a:lnTo>
                    <a:pt x="17639" y="14628"/>
                  </a:lnTo>
                  <a:lnTo>
                    <a:pt x="17639" y="14749"/>
                  </a:lnTo>
                  <a:lnTo>
                    <a:pt x="17591" y="14749"/>
                  </a:lnTo>
                  <a:lnTo>
                    <a:pt x="17591" y="14821"/>
                  </a:lnTo>
                  <a:lnTo>
                    <a:pt x="17543" y="14821"/>
                  </a:lnTo>
                  <a:lnTo>
                    <a:pt x="17543" y="14941"/>
                  </a:lnTo>
                  <a:lnTo>
                    <a:pt x="17519" y="14941"/>
                  </a:lnTo>
                  <a:lnTo>
                    <a:pt x="17519" y="15062"/>
                  </a:lnTo>
                  <a:lnTo>
                    <a:pt x="17471" y="15062"/>
                  </a:lnTo>
                  <a:lnTo>
                    <a:pt x="17471" y="15182"/>
                  </a:lnTo>
                  <a:lnTo>
                    <a:pt x="17423" y="15182"/>
                  </a:lnTo>
                  <a:lnTo>
                    <a:pt x="17423" y="15255"/>
                  </a:lnTo>
                  <a:lnTo>
                    <a:pt x="17399" y="15255"/>
                  </a:lnTo>
                  <a:lnTo>
                    <a:pt x="17399" y="15375"/>
                  </a:lnTo>
                  <a:lnTo>
                    <a:pt x="17350" y="15375"/>
                  </a:lnTo>
                  <a:lnTo>
                    <a:pt x="17350" y="15496"/>
                  </a:lnTo>
                  <a:lnTo>
                    <a:pt x="17302" y="15496"/>
                  </a:lnTo>
                  <a:lnTo>
                    <a:pt x="17302" y="15616"/>
                  </a:lnTo>
                  <a:lnTo>
                    <a:pt x="17278" y="15616"/>
                  </a:lnTo>
                  <a:lnTo>
                    <a:pt x="17278" y="15737"/>
                  </a:lnTo>
                  <a:lnTo>
                    <a:pt x="17230" y="15737"/>
                  </a:lnTo>
                  <a:lnTo>
                    <a:pt x="17230" y="15857"/>
                  </a:lnTo>
                  <a:lnTo>
                    <a:pt x="17182" y="15857"/>
                  </a:lnTo>
                  <a:lnTo>
                    <a:pt x="17182" y="15978"/>
                  </a:lnTo>
                  <a:lnTo>
                    <a:pt x="17158" y="15978"/>
                  </a:lnTo>
                  <a:lnTo>
                    <a:pt x="17158" y="16098"/>
                  </a:lnTo>
                  <a:lnTo>
                    <a:pt x="17109" y="16098"/>
                  </a:lnTo>
                  <a:lnTo>
                    <a:pt x="17109" y="16219"/>
                  </a:lnTo>
                  <a:lnTo>
                    <a:pt x="17061" y="16219"/>
                  </a:lnTo>
                  <a:lnTo>
                    <a:pt x="17061" y="16339"/>
                  </a:lnTo>
                  <a:lnTo>
                    <a:pt x="17037" y="16339"/>
                  </a:lnTo>
                  <a:lnTo>
                    <a:pt x="17037" y="16435"/>
                  </a:lnTo>
                  <a:lnTo>
                    <a:pt x="16989" y="16435"/>
                  </a:lnTo>
                  <a:lnTo>
                    <a:pt x="16989" y="16556"/>
                  </a:lnTo>
                  <a:lnTo>
                    <a:pt x="16941" y="16556"/>
                  </a:lnTo>
                  <a:lnTo>
                    <a:pt x="16941" y="16676"/>
                  </a:lnTo>
                  <a:lnTo>
                    <a:pt x="16917" y="16676"/>
                  </a:lnTo>
                  <a:lnTo>
                    <a:pt x="16917" y="16797"/>
                  </a:lnTo>
                  <a:lnTo>
                    <a:pt x="16868" y="16797"/>
                  </a:lnTo>
                  <a:lnTo>
                    <a:pt x="16868" y="16917"/>
                  </a:lnTo>
                  <a:lnTo>
                    <a:pt x="16820" y="16917"/>
                  </a:lnTo>
                  <a:lnTo>
                    <a:pt x="16820" y="17038"/>
                  </a:lnTo>
                  <a:lnTo>
                    <a:pt x="16796" y="17038"/>
                  </a:lnTo>
                  <a:lnTo>
                    <a:pt x="16796" y="17158"/>
                  </a:lnTo>
                  <a:lnTo>
                    <a:pt x="16748" y="17158"/>
                  </a:lnTo>
                  <a:lnTo>
                    <a:pt x="16748" y="17279"/>
                  </a:lnTo>
                  <a:lnTo>
                    <a:pt x="16700" y="17279"/>
                  </a:lnTo>
                  <a:lnTo>
                    <a:pt x="16700" y="17399"/>
                  </a:lnTo>
                  <a:lnTo>
                    <a:pt x="16676" y="17399"/>
                  </a:lnTo>
                  <a:lnTo>
                    <a:pt x="16676" y="17520"/>
                  </a:lnTo>
                  <a:lnTo>
                    <a:pt x="16627" y="17520"/>
                  </a:lnTo>
                  <a:lnTo>
                    <a:pt x="16627" y="17640"/>
                  </a:lnTo>
                  <a:lnTo>
                    <a:pt x="16579" y="17640"/>
                  </a:lnTo>
                  <a:lnTo>
                    <a:pt x="16579" y="17761"/>
                  </a:lnTo>
                  <a:lnTo>
                    <a:pt x="16555" y="17761"/>
                  </a:lnTo>
                  <a:lnTo>
                    <a:pt x="16555" y="17881"/>
                  </a:lnTo>
                  <a:lnTo>
                    <a:pt x="16507" y="17881"/>
                  </a:lnTo>
                  <a:lnTo>
                    <a:pt x="16507" y="18002"/>
                  </a:lnTo>
                  <a:lnTo>
                    <a:pt x="16459" y="18002"/>
                  </a:lnTo>
                  <a:lnTo>
                    <a:pt x="16459" y="18122"/>
                  </a:lnTo>
                  <a:lnTo>
                    <a:pt x="16435" y="18122"/>
                  </a:lnTo>
                  <a:lnTo>
                    <a:pt x="16435" y="18243"/>
                  </a:lnTo>
                  <a:lnTo>
                    <a:pt x="16386" y="18243"/>
                  </a:lnTo>
                  <a:lnTo>
                    <a:pt x="16386" y="18363"/>
                  </a:lnTo>
                  <a:lnTo>
                    <a:pt x="16338" y="18363"/>
                  </a:lnTo>
                  <a:lnTo>
                    <a:pt x="16338" y="18484"/>
                  </a:lnTo>
                  <a:lnTo>
                    <a:pt x="16314" y="18484"/>
                  </a:lnTo>
                  <a:lnTo>
                    <a:pt x="16314" y="18604"/>
                  </a:lnTo>
                  <a:lnTo>
                    <a:pt x="16266" y="18604"/>
                  </a:lnTo>
                  <a:lnTo>
                    <a:pt x="16266" y="18749"/>
                  </a:lnTo>
                  <a:lnTo>
                    <a:pt x="16218" y="18749"/>
                  </a:lnTo>
                  <a:lnTo>
                    <a:pt x="16218" y="18869"/>
                  </a:lnTo>
                  <a:lnTo>
                    <a:pt x="16194" y="18869"/>
                  </a:lnTo>
                  <a:lnTo>
                    <a:pt x="16194" y="18990"/>
                  </a:lnTo>
                  <a:lnTo>
                    <a:pt x="16145" y="18990"/>
                  </a:lnTo>
                  <a:lnTo>
                    <a:pt x="16145" y="19110"/>
                  </a:lnTo>
                  <a:lnTo>
                    <a:pt x="16097" y="19110"/>
                  </a:lnTo>
                  <a:lnTo>
                    <a:pt x="16097" y="19231"/>
                  </a:lnTo>
                  <a:lnTo>
                    <a:pt x="16073" y="19231"/>
                  </a:lnTo>
                  <a:lnTo>
                    <a:pt x="16073" y="19351"/>
                  </a:lnTo>
                  <a:lnTo>
                    <a:pt x="16025" y="19351"/>
                  </a:lnTo>
                  <a:lnTo>
                    <a:pt x="16025" y="19472"/>
                  </a:lnTo>
                  <a:lnTo>
                    <a:pt x="15977" y="19472"/>
                  </a:lnTo>
                  <a:lnTo>
                    <a:pt x="15977" y="19640"/>
                  </a:lnTo>
                  <a:lnTo>
                    <a:pt x="15953" y="19640"/>
                  </a:lnTo>
                  <a:lnTo>
                    <a:pt x="15953" y="19761"/>
                  </a:lnTo>
                  <a:lnTo>
                    <a:pt x="15904" y="19761"/>
                  </a:lnTo>
                  <a:lnTo>
                    <a:pt x="15904" y="19881"/>
                  </a:lnTo>
                  <a:lnTo>
                    <a:pt x="15856" y="19881"/>
                  </a:lnTo>
                  <a:lnTo>
                    <a:pt x="15856" y="20002"/>
                  </a:lnTo>
                  <a:lnTo>
                    <a:pt x="15832" y="20002"/>
                  </a:lnTo>
                  <a:lnTo>
                    <a:pt x="15832" y="20122"/>
                  </a:lnTo>
                  <a:lnTo>
                    <a:pt x="15784" y="20122"/>
                  </a:lnTo>
                  <a:lnTo>
                    <a:pt x="15784" y="20291"/>
                  </a:lnTo>
                  <a:lnTo>
                    <a:pt x="15736" y="20291"/>
                  </a:lnTo>
                  <a:lnTo>
                    <a:pt x="15736" y="20411"/>
                  </a:lnTo>
                  <a:lnTo>
                    <a:pt x="15712" y="20411"/>
                  </a:lnTo>
                  <a:lnTo>
                    <a:pt x="15712" y="20484"/>
                  </a:lnTo>
                  <a:lnTo>
                    <a:pt x="15663" y="20484"/>
                  </a:lnTo>
                  <a:lnTo>
                    <a:pt x="15663" y="20604"/>
                  </a:lnTo>
                  <a:lnTo>
                    <a:pt x="15615" y="20604"/>
                  </a:lnTo>
                  <a:lnTo>
                    <a:pt x="15615" y="20725"/>
                  </a:lnTo>
                  <a:lnTo>
                    <a:pt x="15591" y="20725"/>
                  </a:lnTo>
                  <a:lnTo>
                    <a:pt x="15591" y="20845"/>
                  </a:lnTo>
                  <a:lnTo>
                    <a:pt x="15543" y="20845"/>
                  </a:lnTo>
                  <a:lnTo>
                    <a:pt x="15543" y="20966"/>
                  </a:lnTo>
                  <a:lnTo>
                    <a:pt x="15495" y="20966"/>
                  </a:lnTo>
                  <a:lnTo>
                    <a:pt x="15495" y="21086"/>
                  </a:lnTo>
                  <a:lnTo>
                    <a:pt x="15471" y="21086"/>
                  </a:lnTo>
                  <a:lnTo>
                    <a:pt x="15471" y="21207"/>
                  </a:lnTo>
                  <a:lnTo>
                    <a:pt x="15423" y="21207"/>
                  </a:lnTo>
                  <a:lnTo>
                    <a:pt x="15423" y="21279"/>
                  </a:lnTo>
                  <a:lnTo>
                    <a:pt x="15374" y="21279"/>
                  </a:lnTo>
                  <a:lnTo>
                    <a:pt x="15374" y="21399"/>
                  </a:lnTo>
                  <a:lnTo>
                    <a:pt x="15350" y="21399"/>
                  </a:lnTo>
                  <a:lnTo>
                    <a:pt x="15350" y="21520"/>
                  </a:lnTo>
                  <a:lnTo>
                    <a:pt x="15302" y="21520"/>
                  </a:lnTo>
                  <a:lnTo>
                    <a:pt x="15302" y="21640"/>
                  </a:lnTo>
                  <a:lnTo>
                    <a:pt x="15254" y="21640"/>
                  </a:lnTo>
                  <a:lnTo>
                    <a:pt x="15254" y="21761"/>
                  </a:lnTo>
                  <a:lnTo>
                    <a:pt x="15230" y="21761"/>
                  </a:lnTo>
                  <a:lnTo>
                    <a:pt x="15230" y="21857"/>
                  </a:lnTo>
                  <a:lnTo>
                    <a:pt x="15182" y="21857"/>
                  </a:lnTo>
                  <a:lnTo>
                    <a:pt x="15182" y="21978"/>
                  </a:lnTo>
                  <a:lnTo>
                    <a:pt x="15133" y="21978"/>
                  </a:lnTo>
                  <a:lnTo>
                    <a:pt x="15133" y="22050"/>
                  </a:lnTo>
                  <a:lnTo>
                    <a:pt x="15109" y="22050"/>
                  </a:lnTo>
                  <a:lnTo>
                    <a:pt x="15109" y="22171"/>
                  </a:lnTo>
                  <a:lnTo>
                    <a:pt x="15061" y="22171"/>
                  </a:lnTo>
                  <a:lnTo>
                    <a:pt x="15061" y="22243"/>
                  </a:lnTo>
                  <a:lnTo>
                    <a:pt x="15013" y="22243"/>
                  </a:lnTo>
                  <a:lnTo>
                    <a:pt x="15013" y="22363"/>
                  </a:lnTo>
                  <a:lnTo>
                    <a:pt x="14989" y="22363"/>
                  </a:lnTo>
                  <a:lnTo>
                    <a:pt x="14989" y="22460"/>
                  </a:lnTo>
                  <a:lnTo>
                    <a:pt x="14941" y="22460"/>
                  </a:lnTo>
                  <a:lnTo>
                    <a:pt x="14941" y="22580"/>
                  </a:lnTo>
                  <a:lnTo>
                    <a:pt x="14892" y="22580"/>
                  </a:lnTo>
                  <a:lnTo>
                    <a:pt x="14892" y="22653"/>
                  </a:lnTo>
                  <a:lnTo>
                    <a:pt x="14868" y="22653"/>
                  </a:lnTo>
                  <a:lnTo>
                    <a:pt x="14868" y="22773"/>
                  </a:lnTo>
                  <a:lnTo>
                    <a:pt x="14820" y="22773"/>
                  </a:lnTo>
                  <a:lnTo>
                    <a:pt x="14820" y="22845"/>
                  </a:lnTo>
                  <a:lnTo>
                    <a:pt x="14772" y="22845"/>
                  </a:lnTo>
                  <a:lnTo>
                    <a:pt x="14772" y="22966"/>
                  </a:lnTo>
                  <a:lnTo>
                    <a:pt x="14748" y="22966"/>
                  </a:lnTo>
                  <a:lnTo>
                    <a:pt x="14748" y="23062"/>
                  </a:lnTo>
                  <a:lnTo>
                    <a:pt x="14700" y="23062"/>
                  </a:lnTo>
                  <a:lnTo>
                    <a:pt x="14700" y="23183"/>
                  </a:lnTo>
                  <a:lnTo>
                    <a:pt x="14651" y="23183"/>
                  </a:lnTo>
                  <a:lnTo>
                    <a:pt x="14651" y="23255"/>
                  </a:lnTo>
                  <a:lnTo>
                    <a:pt x="14627" y="23255"/>
                  </a:lnTo>
                  <a:lnTo>
                    <a:pt x="14627" y="23376"/>
                  </a:lnTo>
                  <a:lnTo>
                    <a:pt x="14579" y="23376"/>
                  </a:lnTo>
                  <a:lnTo>
                    <a:pt x="14579" y="23496"/>
                  </a:lnTo>
                  <a:lnTo>
                    <a:pt x="14531" y="23496"/>
                  </a:lnTo>
                  <a:lnTo>
                    <a:pt x="14531" y="23568"/>
                  </a:lnTo>
                  <a:lnTo>
                    <a:pt x="14507" y="23568"/>
                  </a:lnTo>
                  <a:lnTo>
                    <a:pt x="14507" y="23665"/>
                  </a:lnTo>
                  <a:lnTo>
                    <a:pt x="14459" y="23665"/>
                  </a:lnTo>
                  <a:lnTo>
                    <a:pt x="14459" y="23737"/>
                  </a:lnTo>
                  <a:lnTo>
                    <a:pt x="14410" y="23737"/>
                  </a:lnTo>
                  <a:lnTo>
                    <a:pt x="14410" y="23809"/>
                  </a:lnTo>
                  <a:lnTo>
                    <a:pt x="14386" y="23809"/>
                  </a:lnTo>
                  <a:lnTo>
                    <a:pt x="14386" y="23930"/>
                  </a:lnTo>
                  <a:lnTo>
                    <a:pt x="14338" y="23930"/>
                  </a:lnTo>
                  <a:lnTo>
                    <a:pt x="14338" y="24026"/>
                  </a:lnTo>
                  <a:lnTo>
                    <a:pt x="14290" y="24026"/>
                  </a:lnTo>
                  <a:lnTo>
                    <a:pt x="14290" y="24098"/>
                  </a:lnTo>
                  <a:lnTo>
                    <a:pt x="14266" y="24098"/>
                  </a:lnTo>
                  <a:lnTo>
                    <a:pt x="14266" y="24171"/>
                  </a:lnTo>
                  <a:lnTo>
                    <a:pt x="14218" y="24171"/>
                  </a:lnTo>
                  <a:lnTo>
                    <a:pt x="14218" y="24267"/>
                  </a:lnTo>
                  <a:lnTo>
                    <a:pt x="14169" y="24267"/>
                  </a:lnTo>
                  <a:lnTo>
                    <a:pt x="14169" y="24388"/>
                  </a:lnTo>
                  <a:lnTo>
                    <a:pt x="14145" y="24388"/>
                  </a:lnTo>
                  <a:lnTo>
                    <a:pt x="14145" y="24460"/>
                  </a:lnTo>
                  <a:lnTo>
                    <a:pt x="14097" y="24460"/>
                  </a:lnTo>
                  <a:lnTo>
                    <a:pt x="14097" y="24532"/>
                  </a:lnTo>
                  <a:lnTo>
                    <a:pt x="14049" y="24532"/>
                  </a:lnTo>
                  <a:lnTo>
                    <a:pt x="14049" y="24629"/>
                  </a:lnTo>
                  <a:lnTo>
                    <a:pt x="14025" y="24629"/>
                  </a:lnTo>
                  <a:lnTo>
                    <a:pt x="14025" y="24701"/>
                  </a:lnTo>
                  <a:lnTo>
                    <a:pt x="13977" y="24701"/>
                  </a:lnTo>
                  <a:lnTo>
                    <a:pt x="13977" y="24821"/>
                  </a:lnTo>
                  <a:lnTo>
                    <a:pt x="13928" y="24821"/>
                  </a:lnTo>
                  <a:lnTo>
                    <a:pt x="13928" y="24894"/>
                  </a:lnTo>
                  <a:lnTo>
                    <a:pt x="13904" y="24894"/>
                  </a:lnTo>
                  <a:lnTo>
                    <a:pt x="13904" y="24990"/>
                  </a:lnTo>
                  <a:lnTo>
                    <a:pt x="13856" y="24990"/>
                  </a:lnTo>
                  <a:lnTo>
                    <a:pt x="13856" y="25062"/>
                  </a:lnTo>
                  <a:lnTo>
                    <a:pt x="13808" y="25062"/>
                  </a:lnTo>
                  <a:lnTo>
                    <a:pt x="13808" y="25135"/>
                  </a:lnTo>
                  <a:lnTo>
                    <a:pt x="13784" y="25135"/>
                  </a:lnTo>
                  <a:lnTo>
                    <a:pt x="13784" y="25231"/>
                  </a:lnTo>
                  <a:lnTo>
                    <a:pt x="13736" y="25231"/>
                  </a:lnTo>
                  <a:lnTo>
                    <a:pt x="13736" y="25352"/>
                  </a:lnTo>
                  <a:lnTo>
                    <a:pt x="13687" y="25352"/>
                  </a:lnTo>
                  <a:lnTo>
                    <a:pt x="13687" y="25424"/>
                  </a:lnTo>
                  <a:lnTo>
                    <a:pt x="13663" y="25424"/>
                  </a:lnTo>
                  <a:lnTo>
                    <a:pt x="13663" y="25496"/>
                  </a:lnTo>
                  <a:lnTo>
                    <a:pt x="13615" y="25496"/>
                  </a:lnTo>
                  <a:lnTo>
                    <a:pt x="13615" y="25544"/>
                  </a:lnTo>
                  <a:lnTo>
                    <a:pt x="13567" y="25544"/>
                  </a:lnTo>
                  <a:lnTo>
                    <a:pt x="13567" y="25617"/>
                  </a:lnTo>
                  <a:lnTo>
                    <a:pt x="13543" y="25617"/>
                  </a:lnTo>
                  <a:lnTo>
                    <a:pt x="13543" y="25713"/>
                  </a:lnTo>
                  <a:lnTo>
                    <a:pt x="13495" y="25713"/>
                  </a:lnTo>
                  <a:lnTo>
                    <a:pt x="13495" y="25785"/>
                  </a:lnTo>
                  <a:lnTo>
                    <a:pt x="13446" y="25785"/>
                  </a:lnTo>
                  <a:lnTo>
                    <a:pt x="13446" y="25858"/>
                  </a:lnTo>
                  <a:lnTo>
                    <a:pt x="13422" y="25858"/>
                  </a:lnTo>
                  <a:lnTo>
                    <a:pt x="13422" y="25954"/>
                  </a:lnTo>
                  <a:lnTo>
                    <a:pt x="13374" y="25954"/>
                  </a:lnTo>
                  <a:lnTo>
                    <a:pt x="13374" y="26026"/>
                  </a:lnTo>
                  <a:lnTo>
                    <a:pt x="13326" y="26026"/>
                  </a:lnTo>
                  <a:lnTo>
                    <a:pt x="13326" y="26099"/>
                  </a:lnTo>
                  <a:lnTo>
                    <a:pt x="13302" y="26099"/>
                  </a:lnTo>
                  <a:lnTo>
                    <a:pt x="13302" y="26195"/>
                  </a:lnTo>
                  <a:lnTo>
                    <a:pt x="13254" y="26195"/>
                  </a:lnTo>
                  <a:lnTo>
                    <a:pt x="13254" y="26267"/>
                  </a:lnTo>
                  <a:lnTo>
                    <a:pt x="13206" y="26267"/>
                  </a:lnTo>
                  <a:lnTo>
                    <a:pt x="13206" y="26340"/>
                  </a:lnTo>
                  <a:lnTo>
                    <a:pt x="13181" y="26340"/>
                  </a:lnTo>
                  <a:lnTo>
                    <a:pt x="13181" y="26436"/>
                  </a:lnTo>
                  <a:lnTo>
                    <a:pt x="13133" y="26436"/>
                  </a:lnTo>
                  <a:lnTo>
                    <a:pt x="13133" y="26508"/>
                  </a:lnTo>
                  <a:lnTo>
                    <a:pt x="13085" y="26508"/>
                  </a:lnTo>
                  <a:lnTo>
                    <a:pt x="13085" y="26556"/>
                  </a:lnTo>
                  <a:lnTo>
                    <a:pt x="13061" y="26556"/>
                  </a:lnTo>
                  <a:lnTo>
                    <a:pt x="13061" y="26629"/>
                  </a:lnTo>
                  <a:lnTo>
                    <a:pt x="13013" y="26629"/>
                  </a:lnTo>
                  <a:lnTo>
                    <a:pt x="13013" y="26701"/>
                  </a:lnTo>
                  <a:lnTo>
                    <a:pt x="12965" y="26701"/>
                  </a:lnTo>
                  <a:lnTo>
                    <a:pt x="12965" y="26797"/>
                  </a:lnTo>
                  <a:lnTo>
                    <a:pt x="12940" y="26797"/>
                  </a:lnTo>
                  <a:lnTo>
                    <a:pt x="12940" y="26870"/>
                  </a:lnTo>
                  <a:lnTo>
                    <a:pt x="12892" y="26870"/>
                  </a:lnTo>
                  <a:lnTo>
                    <a:pt x="12892" y="26942"/>
                  </a:lnTo>
                  <a:lnTo>
                    <a:pt x="12844" y="26942"/>
                  </a:lnTo>
                  <a:lnTo>
                    <a:pt x="12844" y="27038"/>
                  </a:lnTo>
                  <a:lnTo>
                    <a:pt x="12820" y="27038"/>
                  </a:lnTo>
                  <a:lnTo>
                    <a:pt x="12820" y="27111"/>
                  </a:lnTo>
                  <a:lnTo>
                    <a:pt x="12772" y="27111"/>
                  </a:lnTo>
                  <a:lnTo>
                    <a:pt x="12772" y="27183"/>
                  </a:lnTo>
                  <a:lnTo>
                    <a:pt x="12724" y="27183"/>
                  </a:lnTo>
                  <a:lnTo>
                    <a:pt x="12724" y="27231"/>
                  </a:lnTo>
                  <a:lnTo>
                    <a:pt x="12699" y="27231"/>
                  </a:lnTo>
                  <a:lnTo>
                    <a:pt x="12699" y="27303"/>
                  </a:lnTo>
                  <a:lnTo>
                    <a:pt x="12651" y="27303"/>
                  </a:lnTo>
                  <a:lnTo>
                    <a:pt x="12651" y="27400"/>
                  </a:lnTo>
                  <a:lnTo>
                    <a:pt x="12603" y="27400"/>
                  </a:lnTo>
                  <a:lnTo>
                    <a:pt x="12603" y="27424"/>
                  </a:lnTo>
                  <a:lnTo>
                    <a:pt x="12579" y="27424"/>
                  </a:lnTo>
                  <a:lnTo>
                    <a:pt x="12579" y="27520"/>
                  </a:lnTo>
                  <a:lnTo>
                    <a:pt x="12531" y="27520"/>
                  </a:lnTo>
                  <a:lnTo>
                    <a:pt x="12531" y="27593"/>
                  </a:lnTo>
                  <a:lnTo>
                    <a:pt x="12483" y="27593"/>
                  </a:lnTo>
                  <a:lnTo>
                    <a:pt x="12483" y="27641"/>
                  </a:lnTo>
                  <a:lnTo>
                    <a:pt x="12458" y="27641"/>
                  </a:lnTo>
                  <a:lnTo>
                    <a:pt x="12458" y="27713"/>
                  </a:lnTo>
                  <a:lnTo>
                    <a:pt x="12410" y="27713"/>
                  </a:lnTo>
                  <a:lnTo>
                    <a:pt x="12410" y="27785"/>
                  </a:lnTo>
                  <a:lnTo>
                    <a:pt x="12362" y="27785"/>
                  </a:lnTo>
                  <a:lnTo>
                    <a:pt x="12362" y="27882"/>
                  </a:lnTo>
                  <a:lnTo>
                    <a:pt x="12338" y="27882"/>
                  </a:lnTo>
                  <a:lnTo>
                    <a:pt x="12338" y="27906"/>
                  </a:lnTo>
                  <a:lnTo>
                    <a:pt x="12290" y="27906"/>
                  </a:lnTo>
                  <a:lnTo>
                    <a:pt x="12290" y="28002"/>
                  </a:lnTo>
                  <a:lnTo>
                    <a:pt x="12242" y="28002"/>
                  </a:lnTo>
                  <a:lnTo>
                    <a:pt x="12242" y="28075"/>
                  </a:lnTo>
                  <a:lnTo>
                    <a:pt x="12218" y="28075"/>
                  </a:lnTo>
                  <a:lnTo>
                    <a:pt x="12218" y="28123"/>
                  </a:lnTo>
                  <a:lnTo>
                    <a:pt x="12169" y="28123"/>
                  </a:lnTo>
                  <a:lnTo>
                    <a:pt x="12169" y="28195"/>
                  </a:lnTo>
                  <a:lnTo>
                    <a:pt x="12121" y="28195"/>
                  </a:lnTo>
                  <a:lnTo>
                    <a:pt x="12121" y="28267"/>
                  </a:lnTo>
                  <a:lnTo>
                    <a:pt x="12097" y="28267"/>
                  </a:lnTo>
                  <a:lnTo>
                    <a:pt x="12097" y="28364"/>
                  </a:lnTo>
                  <a:lnTo>
                    <a:pt x="12049" y="28364"/>
                  </a:lnTo>
                  <a:lnTo>
                    <a:pt x="12049" y="28388"/>
                  </a:lnTo>
                  <a:lnTo>
                    <a:pt x="12001" y="28388"/>
                  </a:lnTo>
                  <a:lnTo>
                    <a:pt x="12001" y="28484"/>
                  </a:lnTo>
                  <a:lnTo>
                    <a:pt x="11977" y="28484"/>
                  </a:lnTo>
                  <a:lnTo>
                    <a:pt x="11977" y="28556"/>
                  </a:lnTo>
                  <a:lnTo>
                    <a:pt x="11928" y="28556"/>
                  </a:lnTo>
                  <a:lnTo>
                    <a:pt x="11928" y="28605"/>
                  </a:lnTo>
                  <a:lnTo>
                    <a:pt x="11880" y="28605"/>
                  </a:lnTo>
                  <a:lnTo>
                    <a:pt x="11880" y="28677"/>
                  </a:lnTo>
                  <a:lnTo>
                    <a:pt x="11856" y="28677"/>
                  </a:lnTo>
                  <a:lnTo>
                    <a:pt x="11856" y="28749"/>
                  </a:lnTo>
                  <a:lnTo>
                    <a:pt x="11808" y="28749"/>
                  </a:lnTo>
                  <a:lnTo>
                    <a:pt x="11808" y="28797"/>
                  </a:lnTo>
                  <a:lnTo>
                    <a:pt x="11760" y="28797"/>
                  </a:lnTo>
                  <a:lnTo>
                    <a:pt x="11760" y="28870"/>
                  </a:lnTo>
                  <a:lnTo>
                    <a:pt x="11736" y="28870"/>
                  </a:lnTo>
                  <a:lnTo>
                    <a:pt x="11736" y="28918"/>
                  </a:lnTo>
                  <a:lnTo>
                    <a:pt x="11687" y="28918"/>
                  </a:lnTo>
                  <a:lnTo>
                    <a:pt x="11687" y="28990"/>
                  </a:lnTo>
                  <a:lnTo>
                    <a:pt x="11639" y="28990"/>
                  </a:lnTo>
                  <a:lnTo>
                    <a:pt x="11639" y="29038"/>
                  </a:lnTo>
                  <a:lnTo>
                    <a:pt x="11615" y="29038"/>
                  </a:lnTo>
                  <a:lnTo>
                    <a:pt x="11615" y="29111"/>
                  </a:lnTo>
                  <a:lnTo>
                    <a:pt x="11567" y="29111"/>
                  </a:lnTo>
                  <a:lnTo>
                    <a:pt x="11567" y="29159"/>
                  </a:lnTo>
                  <a:lnTo>
                    <a:pt x="11519" y="29159"/>
                  </a:lnTo>
                  <a:lnTo>
                    <a:pt x="11519" y="29231"/>
                  </a:lnTo>
                  <a:lnTo>
                    <a:pt x="11495" y="29231"/>
                  </a:lnTo>
                  <a:lnTo>
                    <a:pt x="11495" y="29279"/>
                  </a:lnTo>
                  <a:lnTo>
                    <a:pt x="11446" y="29279"/>
                  </a:lnTo>
                  <a:lnTo>
                    <a:pt x="11446" y="29352"/>
                  </a:lnTo>
                  <a:lnTo>
                    <a:pt x="11398" y="29352"/>
                  </a:lnTo>
                  <a:lnTo>
                    <a:pt x="11398" y="29448"/>
                  </a:lnTo>
                  <a:lnTo>
                    <a:pt x="11374" y="29448"/>
                  </a:lnTo>
                  <a:lnTo>
                    <a:pt x="11374" y="29472"/>
                  </a:lnTo>
                  <a:lnTo>
                    <a:pt x="11326" y="29472"/>
                  </a:lnTo>
                  <a:lnTo>
                    <a:pt x="11326" y="29569"/>
                  </a:lnTo>
                  <a:lnTo>
                    <a:pt x="11278" y="29569"/>
                  </a:lnTo>
                  <a:lnTo>
                    <a:pt x="11278" y="29593"/>
                  </a:lnTo>
                  <a:lnTo>
                    <a:pt x="11254" y="29593"/>
                  </a:lnTo>
                  <a:lnTo>
                    <a:pt x="11254" y="29689"/>
                  </a:lnTo>
                  <a:lnTo>
                    <a:pt x="11205" y="29689"/>
                  </a:lnTo>
                  <a:lnTo>
                    <a:pt x="11205" y="29713"/>
                  </a:lnTo>
                  <a:lnTo>
                    <a:pt x="11157" y="29713"/>
                  </a:lnTo>
                  <a:lnTo>
                    <a:pt x="11157" y="29810"/>
                  </a:lnTo>
                  <a:lnTo>
                    <a:pt x="11133" y="29810"/>
                  </a:lnTo>
                  <a:lnTo>
                    <a:pt x="11133" y="29834"/>
                  </a:lnTo>
                  <a:lnTo>
                    <a:pt x="11085" y="29834"/>
                  </a:lnTo>
                  <a:lnTo>
                    <a:pt x="11085" y="29930"/>
                  </a:lnTo>
                  <a:lnTo>
                    <a:pt x="11037" y="29930"/>
                  </a:lnTo>
                  <a:lnTo>
                    <a:pt x="11037" y="29954"/>
                  </a:lnTo>
                  <a:lnTo>
                    <a:pt x="11013" y="29954"/>
                  </a:lnTo>
                  <a:lnTo>
                    <a:pt x="11013" y="30051"/>
                  </a:lnTo>
                  <a:lnTo>
                    <a:pt x="10964" y="30051"/>
                  </a:lnTo>
                  <a:lnTo>
                    <a:pt x="10964" y="30075"/>
                  </a:lnTo>
                  <a:lnTo>
                    <a:pt x="10916" y="30075"/>
                  </a:lnTo>
                  <a:lnTo>
                    <a:pt x="10916" y="30171"/>
                  </a:lnTo>
                  <a:lnTo>
                    <a:pt x="10892" y="30171"/>
                  </a:lnTo>
                  <a:lnTo>
                    <a:pt x="10892" y="30195"/>
                  </a:lnTo>
                  <a:lnTo>
                    <a:pt x="10844" y="30195"/>
                  </a:lnTo>
                  <a:lnTo>
                    <a:pt x="10844" y="30292"/>
                  </a:lnTo>
                  <a:lnTo>
                    <a:pt x="10796" y="30292"/>
                  </a:lnTo>
                  <a:lnTo>
                    <a:pt x="10796" y="30316"/>
                  </a:lnTo>
                  <a:lnTo>
                    <a:pt x="10772" y="30316"/>
                  </a:lnTo>
                  <a:lnTo>
                    <a:pt x="10772" y="30412"/>
                  </a:lnTo>
                  <a:lnTo>
                    <a:pt x="10723" y="30412"/>
                  </a:lnTo>
                  <a:lnTo>
                    <a:pt x="10723" y="30436"/>
                  </a:lnTo>
                  <a:lnTo>
                    <a:pt x="10675" y="30436"/>
                  </a:lnTo>
                  <a:lnTo>
                    <a:pt x="10675" y="30533"/>
                  </a:lnTo>
                  <a:lnTo>
                    <a:pt x="10651" y="30533"/>
                  </a:lnTo>
                  <a:lnTo>
                    <a:pt x="10651" y="30557"/>
                  </a:lnTo>
                  <a:lnTo>
                    <a:pt x="10603" y="30557"/>
                  </a:lnTo>
                  <a:lnTo>
                    <a:pt x="10603" y="30605"/>
                  </a:lnTo>
                  <a:lnTo>
                    <a:pt x="10555" y="30605"/>
                  </a:lnTo>
                  <a:lnTo>
                    <a:pt x="10555" y="30677"/>
                  </a:lnTo>
                  <a:lnTo>
                    <a:pt x="10531" y="30677"/>
                  </a:lnTo>
                  <a:lnTo>
                    <a:pt x="10531" y="30725"/>
                  </a:lnTo>
                  <a:lnTo>
                    <a:pt x="10482" y="30725"/>
                  </a:lnTo>
                  <a:lnTo>
                    <a:pt x="10482" y="30773"/>
                  </a:lnTo>
                  <a:lnTo>
                    <a:pt x="10434" y="30773"/>
                  </a:lnTo>
                  <a:lnTo>
                    <a:pt x="10434" y="30846"/>
                  </a:lnTo>
                  <a:lnTo>
                    <a:pt x="10410" y="30846"/>
                  </a:lnTo>
                  <a:lnTo>
                    <a:pt x="10410" y="30894"/>
                  </a:lnTo>
                  <a:lnTo>
                    <a:pt x="10362" y="30894"/>
                  </a:lnTo>
                  <a:lnTo>
                    <a:pt x="10362" y="30966"/>
                  </a:lnTo>
                  <a:lnTo>
                    <a:pt x="10314" y="30966"/>
                  </a:lnTo>
                  <a:lnTo>
                    <a:pt x="10314" y="31014"/>
                  </a:lnTo>
                  <a:lnTo>
                    <a:pt x="10290" y="31014"/>
                  </a:lnTo>
                  <a:lnTo>
                    <a:pt x="10290" y="31039"/>
                  </a:lnTo>
                  <a:lnTo>
                    <a:pt x="10242" y="31039"/>
                  </a:lnTo>
                  <a:lnTo>
                    <a:pt x="10242" y="31135"/>
                  </a:lnTo>
                  <a:lnTo>
                    <a:pt x="10193" y="31135"/>
                  </a:lnTo>
                  <a:lnTo>
                    <a:pt x="10193" y="31159"/>
                  </a:lnTo>
                  <a:lnTo>
                    <a:pt x="10169" y="31159"/>
                  </a:lnTo>
                  <a:lnTo>
                    <a:pt x="10169" y="31207"/>
                  </a:lnTo>
                  <a:lnTo>
                    <a:pt x="10121" y="31207"/>
                  </a:lnTo>
                  <a:lnTo>
                    <a:pt x="10121" y="31280"/>
                  </a:lnTo>
                  <a:lnTo>
                    <a:pt x="10073" y="31280"/>
                  </a:lnTo>
                  <a:lnTo>
                    <a:pt x="10073" y="31328"/>
                  </a:lnTo>
                  <a:lnTo>
                    <a:pt x="10049" y="31328"/>
                  </a:lnTo>
                  <a:lnTo>
                    <a:pt x="10049" y="31376"/>
                  </a:lnTo>
                  <a:lnTo>
                    <a:pt x="10001" y="31376"/>
                  </a:lnTo>
                  <a:lnTo>
                    <a:pt x="10001" y="31448"/>
                  </a:lnTo>
                  <a:lnTo>
                    <a:pt x="9952" y="31448"/>
                  </a:lnTo>
                  <a:lnTo>
                    <a:pt x="9952" y="31496"/>
                  </a:lnTo>
                  <a:lnTo>
                    <a:pt x="9928" y="31496"/>
                  </a:lnTo>
                  <a:lnTo>
                    <a:pt x="9928" y="31569"/>
                  </a:lnTo>
                  <a:lnTo>
                    <a:pt x="9880" y="31569"/>
                  </a:lnTo>
                  <a:lnTo>
                    <a:pt x="9880" y="31617"/>
                  </a:lnTo>
                  <a:lnTo>
                    <a:pt x="9832" y="31617"/>
                  </a:lnTo>
                  <a:lnTo>
                    <a:pt x="9832" y="31641"/>
                  </a:lnTo>
                  <a:lnTo>
                    <a:pt x="9808" y="31641"/>
                  </a:lnTo>
                  <a:lnTo>
                    <a:pt x="9808" y="31737"/>
                  </a:lnTo>
                  <a:lnTo>
                    <a:pt x="9760" y="31737"/>
                  </a:lnTo>
                  <a:lnTo>
                    <a:pt x="9760" y="31761"/>
                  </a:lnTo>
                  <a:lnTo>
                    <a:pt x="9711" y="31761"/>
                  </a:lnTo>
                  <a:lnTo>
                    <a:pt x="9711" y="31810"/>
                  </a:lnTo>
                  <a:lnTo>
                    <a:pt x="9687" y="31810"/>
                  </a:lnTo>
                  <a:lnTo>
                    <a:pt x="9687" y="31882"/>
                  </a:lnTo>
                  <a:lnTo>
                    <a:pt x="9639" y="31882"/>
                  </a:lnTo>
                  <a:lnTo>
                    <a:pt x="9639" y="31930"/>
                  </a:lnTo>
                  <a:lnTo>
                    <a:pt x="9591" y="31930"/>
                  </a:lnTo>
                  <a:lnTo>
                    <a:pt x="9591" y="32002"/>
                  </a:lnTo>
                  <a:lnTo>
                    <a:pt x="9567" y="32002"/>
                  </a:lnTo>
                  <a:lnTo>
                    <a:pt x="9567" y="32051"/>
                  </a:lnTo>
                  <a:lnTo>
                    <a:pt x="9519" y="32051"/>
                  </a:lnTo>
                  <a:lnTo>
                    <a:pt x="9519" y="32099"/>
                  </a:lnTo>
                  <a:lnTo>
                    <a:pt x="9470" y="32099"/>
                  </a:lnTo>
                  <a:lnTo>
                    <a:pt x="9470" y="32123"/>
                  </a:lnTo>
                  <a:lnTo>
                    <a:pt x="9446" y="32123"/>
                  </a:lnTo>
                  <a:lnTo>
                    <a:pt x="9446" y="32219"/>
                  </a:lnTo>
                  <a:lnTo>
                    <a:pt x="9398" y="32219"/>
                  </a:lnTo>
                  <a:lnTo>
                    <a:pt x="9398" y="32243"/>
                  </a:lnTo>
                  <a:lnTo>
                    <a:pt x="9350" y="32243"/>
                  </a:lnTo>
                  <a:lnTo>
                    <a:pt x="9350" y="32292"/>
                  </a:lnTo>
                  <a:lnTo>
                    <a:pt x="9326" y="32292"/>
                  </a:lnTo>
                  <a:lnTo>
                    <a:pt x="9326" y="32340"/>
                  </a:lnTo>
                  <a:lnTo>
                    <a:pt x="9278" y="32340"/>
                  </a:lnTo>
                  <a:lnTo>
                    <a:pt x="9278" y="32412"/>
                  </a:lnTo>
                  <a:lnTo>
                    <a:pt x="9229" y="32412"/>
                  </a:lnTo>
                  <a:lnTo>
                    <a:pt x="9229" y="32460"/>
                  </a:lnTo>
                  <a:lnTo>
                    <a:pt x="9205" y="32460"/>
                  </a:lnTo>
                  <a:lnTo>
                    <a:pt x="9205" y="32484"/>
                  </a:lnTo>
                  <a:lnTo>
                    <a:pt x="9157" y="32484"/>
                  </a:lnTo>
                  <a:lnTo>
                    <a:pt x="9157" y="32533"/>
                  </a:lnTo>
                  <a:lnTo>
                    <a:pt x="9109" y="32533"/>
                  </a:lnTo>
                  <a:lnTo>
                    <a:pt x="9109" y="32605"/>
                  </a:lnTo>
                  <a:lnTo>
                    <a:pt x="9085" y="32605"/>
                  </a:lnTo>
                  <a:lnTo>
                    <a:pt x="9085" y="32653"/>
                  </a:lnTo>
                  <a:lnTo>
                    <a:pt x="9037" y="32653"/>
                  </a:lnTo>
                  <a:lnTo>
                    <a:pt x="9037" y="32701"/>
                  </a:lnTo>
                  <a:lnTo>
                    <a:pt x="8988" y="32701"/>
                  </a:lnTo>
                  <a:lnTo>
                    <a:pt x="8988" y="32725"/>
                  </a:lnTo>
                  <a:lnTo>
                    <a:pt x="8964" y="32725"/>
                  </a:lnTo>
                  <a:lnTo>
                    <a:pt x="8964" y="32822"/>
                  </a:lnTo>
                  <a:lnTo>
                    <a:pt x="8916" y="32822"/>
                  </a:lnTo>
                  <a:lnTo>
                    <a:pt x="8916" y="32846"/>
                  </a:lnTo>
                  <a:lnTo>
                    <a:pt x="8868" y="32846"/>
                  </a:lnTo>
                  <a:lnTo>
                    <a:pt x="8868" y="32894"/>
                  </a:lnTo>
                  <a:lnTo>
                    <a:pt x="8844" y="32894"/>
                  </a:lnTo>
                  <a:lnTo>
                    <a:pt x="8844" y="32942"/>
                  </a:lnTo>
                  <a:lnTo>
                    <a:pt x="8796" y="32942"/>
                  </a:lnTo>
                  <a:lnTo>
                    <a:pt x="8796" y="33015"/>
                  </a:lnTo>
                  <a:lnTo>
                    <a:pt x="8747" y="33015"/>
                  </a:lnTo>
                  <a:lnTo>
                    <a:pt x="8747" y="33063"/>
                  </a:lnTo>
                  <a:lnTo>
                    <a:pt x="8723" y="33063"/>
                  </a:lnTo>
                  <a:lnTo>
                    <a:pt x="8723" y="33087"/>
                  </a:lnTo>
                  <a:lnTo>
                    <a:pt x="8675" y="33087"/>
                  </a:lnTo>
                  <a:lnTo>
                    <a:pt x="8675" y="33135"/>
                  </a:lnTo>
                  <a:lnTo>
                    <a:pt x="8627" y="33135"/>
                  </a:lnTo>
                  <a:lnTo>
                    <a:pt x="8627" y="33183"/>
                  </a:lnTo>
                  <a:lnTo>
                    <a:pt x="8603" y="33183"/>
                  </a:lnTo>
                  <a:lnTo>
                    <a:pt x="8603" y="33256"/>
                  </a:lnTo>
                  <a:lnTo>
                    <a:pt x="8555" y="33256"/>
                  </a:lnTo>
                  <a:lnTo>
                    <a:pt x="8555" y="33304"/>
                  </a:lnTo>
                  <a:lnTo>
                    <a:pt x="8506" y="33304"/>
                  </a:lnTo>
                  <a:lnTo>
                    <a:pt x="8506" y="33328"/>
                  </a:lnTo>
                  <a:lnTo>
                    <a:pt x="8482" y="33328"/>
                  </a:lnTo>
                  <a:lnTo>
                    <a:pt x="8482" y="33376"/>
                  </a:lnTo>
                  <a:lnTo>
                    <a:pt x="8434" y="33376"/>
                  </a:lnTo>
                  <a:lnTo>
                    <a:pt x="8434" y="33424"/>
                  </a:lnTo>
                  <a:lnTo>
                    <a:pt x="8386" y="33424"/>
                  </a:lnTo>
                  <a:lnTo>
                    <a:pt x="8386" y="33448"/>
                  </a:lnTo>
                  <a:lnTo>
                    <a:pt x="8362" y="33448"/>
                  </a:lnTo>
                  <a:lnTo>
                    <a:pt x="8362" y="33545"/>
                  </a:lnTo>
                  <a:lnTo>
                    <a:pt x="8314" y="33545"/>
                  </a:lnTo>
                  <a:lnTo>
                    <a:pt x="8314" y="33569"/>
                  </a:lnTo>
                  <a:lnTo>
                    <a:pt x="8362" y="33569"/>
                  </a:lnTo>
                  <a:lnTo>
                    <a:pt x="8362" y="33617"/>
                  </a:lnTo>
                  <a:lnTo>
                    <a:pt x="8434" y="33617"/>
                  </a:lnTo>
                  <a:lnTo>
                    <a:pt x="8434" y="33665"/>
                  </a:lnTo>
                  <a:lnTo>
                    <a:pt x="8482" y="33665"/>
                  </a:lnTo>
                  <a:lnTo>
                    <a:pt x="8482" y="33689"/>
                  </a:lnTo>
                  <a:lnTo>
                    <a:pt x="8555" y="33689"/>
                  </a:lnTo>
                  <a:lnTo>
                    <a:pt x="8555" y="33737"/>
                  </a:lnTo>
                  <a:lnTo>
                    <a:pt x="8603" y="33737"/>
                  </a:lnTo>
                  <a:lnTo>
                    <a:pt x="8603" y="33786"/>
                  </a:lnTo>
                  <a:lnTo>
                    <a:pt x="8627" y="33786"/>
                  </a:lnTo>
                  <a:lnTo>
                    <a:pt x="8627" y="33810"/>
                  </a:lnTo>
                  <a:lnTo>
                    <a:pt x="8675" y="33810"/>
                  </a:lnTo>
                  <a:lnTo>
                    <a:pt x="8675" y="33858"/>
                  </a:lnTo>
                  <a:lnTo>
                    <a:pt x="8747" y="33858"/>
                  </a:lnTo>
                  <a:lnTo>
                    <a:pt x="8747" y="33906"/>
                  </a:lnTo>
                  <a:lnTo>
                    <a:pt x="8796" y="33906"/>
                  </a:lnTo>
                  <a:lnTo>
                    <a:pt x="8796" y="33930"/>
                  </a:lnTo>
                  <a:lnTo>
                    <a:pt x="8844" y="33930"/>
                  </a:lnTo>
                  <a:lnTo>
                    <a:pt x="8844" y="33978"/>
                  </a:lnTo>
                  <a:lnTo>
                    <a:pt x="8868" y="33978"/>
                  </a:lnTo>
                  <a:lnTo>
                    <a:pt x="8868" y="34027"/>
                  </a:lnTo>
                  <a:lnTo>
                    <a:pt x="8964" y="34027"/>
                  </a:lnTo>
                  <a:lnTo>
                    <a:pt x="8964" y="34051"/>
                  </a:lnTo>
                  <a:lnTo>
                    <a:pt x="8988" y="34051"/>
                  </a:lnTo>
                  <a:lnTo>
                    <a:pt x="8988" y="34099"/>
                  </a:lnTo>
                  <a:lnTo>
                    <a:pt x="9037" y="34099"/>
                  </a:lnTo>
                  <a:lnTo>
                    <a:pt x="9037" y="34147"/>
                  </a:lnTo>
                  <a:lnTo>
                    <a:pt x="9085" y="34147"/>
                  </a:lnTo>
                  <a:lnTo>
                    <a:pt x="9085" y="34171"/>
                  </a:lnTo>
                  <a:lnTo>
                    <a:pt x="9157" y="34171"/>
                  </a:lnTo>
                  <a:lnTo>
                    <a:pt x="9157" y="34219"/>
                  </a:lnTo>
                  <a:lnTo>
                    <a:pt x="9205" y="34219"/>
                  </a:lnTo>
                  <a:lnTo>
                    <a:pt x="9205" y="34268"/>
                  </a:lnTo>
                  <a:lnTo>
                    <a:pt x="9229" y="34268"/>
                  </a:lnTo>
                  <a:lnTo>
                    <a:pt x="9229" y="34292"/>
                  </a:lnTo>
                  <a:lnTo>
                    <a:pt x="9326" y="34292"/>
                  </a:lnTo>
                  <a:lnTo>
                    <a:pt x="9326" y="34340"/>
                  </a:lnTo>
                  <a:lnTo>
                    <a:pt x="9350" y="34340"/>
                  </a:lnTo>
                  <a:lnTo>
                    <a:pt x="9350" y="34388"/>
                  </a:lnTo>
                  <a:lnTo>
                    <a:pt x="9398" y="34388"/>
                  </a:lnTo>
                  <a:lnTo>
                    <a:pt x="9398" y="34412"/>
                  </a:lnTo>
                  <a:lnTo>
                    <a:pt x="9446" y="34412"/>
                  </a:lnTo>
                  <a:lnTo>
                    <a:pt x="9446" y="34460"/>
                  </a:lnTo>
                  <a:lnTo>
                    <a:pt x="9519" y="34460"/>
                  </a:lnTo>
                  <a:lnTo>
                    <a:pt x="9519" y="34509"/>
                  </a:lnTo>
                  <a:lnTo>
                    <a:pt x="9567" y="34509"/>
                  </a:lnTo>
                  <a:lnTo>
                    <a:pt x="9567" y="34533"/>
                  </a:lnTo>
                  <a:lnTo>
                    <a:pt x="9591" y="34533"/>
                  </a:lnTo>
                  <a:lnTo>
                    <a:pt x="9591" y="34581"/>
                  </a:lnTo>
                  <a:lnTo>
                    <a:pt x="9639" y="34581"/>
                  </a:lnTo>
                  <a:lnTo>
                    <a:pt x="9639" y="34629"/>
                  </a:lnTo>
                  <a:lnTo>
                    <a:pt x="9711" y="34629"/>
                  </a:lnTo>
                  <a:lnTo>
                    <a:pt x="9711" y="34653"/>
                  </a:lnTo>
                  <a:lnTo>
                    <a:pt x="9760" y="34653"/>
                  </a:lnTo>
                  <a:lnTo>
                    <a:pt x="9760" y="34701"/>
                  </a:lnTo>
                  <a:lnTo>
                    <a:pt x="9808" y="34701"/>
                  </a:lnTo>
                  <a:lnTo>
                    <a:pt x="9808" y="34750"/>
                  </a:lnTo>
                  <a:lnTo>
                    <a:pt x="9832" y="34750"/>
                  </a:lnTo>
                  <a:lnTo>
                    <a:pt x="9832" y="34774"/>
                  </a:lnTo>
                  <a:lnTo>
                    <a:pt x="9928" y="34774"/>
                  </a:lnTo>
                  <a:lnTo>
                    <a:pt x="9928" y="34822"/>
                  </a:lnTo>
                  <a:lnTo>
                    <a:pt x="9952" y="34822"/>
                  </a:lnTo>
                  <a:lnTo>
                    <a:pt x="9952" y="34870"/>
                  </a:lnTo>
                  <a:lnTo>
                    <a:pt x="10001" y="34870"/>
                  </a:lnTo>
                  <a:lnTo>
                    <a:pt x="10001" y="34894"/>
                  </a:lnTo>
                  <a:lnTo>
                    <a:pt x="10049" y="34894"/>
                  </a:lnTo>
                  <a:lnTo>
                    <a:pt x="10049" y="34942"/>
                  </a:lnTo>
                  <a:lnTo>
                    <a:pt x="10121" y="34942"/>
                  </a:lnTo>
                  <a:lnTo>
                    <a:pt x="10121" y="34991"/>
                  </a:lnTo>
                  <a:lnTo>
                    <a:pt x="10169" y="34991"/>
                  </a:lnTo>
                  <a:lnTo>
                    <a:pt x="10169" y="35015"/>
                  </a:lnTo>
                  <a:lnTo>
                    <a:pt x="10193" y="35015"/>
                  </a:lnTo>
                  <a:lnTo>
                    <a:pt x="10193" y="35063"/>
                  </a:lnTo>
                  <a:lnTo>
                    <a:pt x="10290" y="35063"/>
                  </a:lnTo>
                  <a:lnTo>
                    <a:pt x="10290" y="35111"/>
                  </a:lnTo>
                  <a:lnTo>
                    <a:pt x="10314" y="35111"/>
                  </a:lnTo>
                  <a:lnTo>
                    <a:pt x="10314" y="35135"/>
                  </a:lnTo>
                  <a:lnTo>
                    <a:pt x="10362" y="35135"/>
                  </a:lnTo>
                  <a:lnTo>
                    <a:pt x="10362" y="35183"/>
                  </a:lnTo>
                  <a:lnTo>
                    <a:pt x="10410" y="35183"/>
                  </a:lnTo>
                  <a:lnTo>
                    <a:pt x="10410" y="35232"/>
                  </a:lnTo>
                  <a:lnTo>
                    <a:pt x="10482" y="35232"/>
                  </a:lnTo>
                  <a:lnTo>
                    <a:pt x="10482" y="35256"/>
                  </a:lnTo>
                  <a:lnTo>
                    <a:pt x="10531" y="35256"/>
                  </a:lnTo>
                  <a:lnTo>
                    <a:pt x="10531" y="35304"/>
                  </a:lnTo>
                  <a:lnTo>
                    <a:pt x="10555" y="35304"/>
                  </a:lnTo>
                  <a:lnTo>
                    <a:pt x="10555" y="35352"/>
                  </a:lnTo>
                  <a:lnTo>
                    <a:pt x="10603" y="35352"/>
                  </a:lnTo>
                  <a:lnTo>
                    <a:pt x="10603" y="35376"/>
                  </a:lnTo>
                  <a:lnTo>
                    <a:pt x="10675" y="35376"/>
                  </a:lnTo>
                  <a:lnTo>
                    <a:pt x="10675" y="35424"/>
                  </a:lnTo>
                  <a:lnTo>
                    <a:pt x="10723" y="35424"/>
                  </a:lnTo>
                  <a:lnTo>
                    <a:pt x="10723" y="35473"/>
                  </a:lnTo>
                  <a:lnTo>
                    <a:pt x="10772" y="35473"/>
                  </a:lnTo>
                  <a:lnTo>
                    <a:pt x="10772" y="35497"/>
                  </a:lnTo>
                  <a:lnTo>
                    <a:pt x="10796" y="35497"/>
                  </a:lnTo>
                  <a:lnTo>
                    <a:pt x="10796" y="35545"/>
                  </a:lnTo>
                  <a:lnTo>
                    <a:pt x="10892" y="35545"/>
                  </a:lnTo>
                  <a:lnTo>
                    <a:pt x="10892" y="35593"/>
                  </a:lnTo>
                  <a:lnTo>
                    <a:pt x="10916" y="35593"/>
                  </a:lnTo>
                  <a:lnTo>
                    <a:pt x="10916" y="35617"/>
                  </a:lnTo>
                  <a:lnTo>
                    <a:pt x="10964" y="35617"/>
                  </a:lnTo>
                  <a:lnTo>
                    <a:pt x="10964" y="35665"/>
                  </a:lnTo>
                  <a:lnTo>
                    <a:pt x="11013" y="35665"/>
                  </a:lnTo>
                  <a:lnTo>
                    <a:pt x="11013" y="35713"/>
                  </a:lnTo>
                  <a:lnTo>
                    <a:pt x="11085" y="35713"/>
                  </a:lnTo>
                  <a:lnTo>
                    <a:pt x="11085" y="35738"/>
                  </a:lnTo>
                  <a:lnTo>
                    <a:pt x="11133" y="35738"/>
                  </a:lnTo>
                  <a:lnTo>
                    <a:pt x="11133" y="35786"/>
                  </a:lnTo>
                  <a:lnTo>
                    <a:pt x="11254" y="35786"/>
                  </a:lnTo>
                  <a:lnTo>
                    <a:pt x="11254" y="35713"/>
                  </a:lnTo>
                  <a:lnTo>
                    <a:pt x="11278" y="35713"/>
                  </a:lnTo>
                  <a:lnTo>
                    <a:pt x="11278" y="35665"/>
                  </a:lnTo>
                  <a:lnTo>
                    <a:pt x="11326" y="35665"/>
                  </a:lnTo>
                  <a:lnTo>
                    <a:pt x="11326" y="35617"/>
                  </a:lnTo>
                  <a:lnTo>
                    <a:pt x="11374" y="35617"/>
                  </a:lnTo>
                  <a:lnTo>
                    <a:pt x="11374" y="35593"/>
                  </a:lnTo>
                  <a:lnTo>
                    <a:pt x="11398" y="35593"/>
                  </a:lnTo>
                  <a:lnTo>
                    <a:pt x="11398" y="35497"/>
                  </a:lnTo>
                  <a:lnTo>
                    <a:pt x="11446" y="35497"/>
                  </a:lnTo>
                  <a:lnTo>
                    <a:pt x="11446" y="35473"/>
                  </a:lnTo>
                  <a:lnTo>
                    <a:pt x="11495" y="35473"/>
                  </a:lnTo>
                  <a:lnTo>
                    <a:pt x="11495" y="35424"/>
                  </a:lnTo>
                  <a:lnTo>
                    <a:pt x="11567" y="35424"/>
                  </a:lnTo>
                  <a:lnTo>
                    <a:pt x="11567" y="35376"/>
                  </a:lnTo>
                  <a:lnTo>
                    <a:pt x="11615" y="35376"/>
                  </a:lnTo>
                  <a:lnTo>
                    <a:pt x="11615" y="35352"/>
                  </a:lnTo>
                  <a:lnTo>
                    <a:pt x="11687" y="35352"/>
                  </a:lnTo>
                  <a:lnTo>
                    <a:pt x="11687" y="35304"/>
                  </a:lnTo>
                  <a:lnTo>
                    <a:pt x="11736" y="35304"/>
                  </a:lnTo>
                  <a:lnTo>
                    <a:pt x="11736" y="35256"/>
                  </a:lnTo>
                  <a:lnTo>
                    <a:pt x="11808" y="35256"/>
                  </a:lnTo>
                  <a:lnTo>
                    <a:pt x="11808" y="35232"/>
                  </a:lnTo>
                  <a:lnTo>
                    <a:pt x="11977" y="35232"/>
                  </a:lnTo>
                  <a:lnTo>
                    <a:pt x="11977" y="35183"/>
                  </a:lnTo>
                  <a:lnTo>
                    <a:pt x="12338" y="35183"/>
                  </a:lnTo>
                  <a:lnTo>
                    <a:pt x="12338" y="35232"/>
                  </a:lnTo>
                  <a:lnTo>
                    <a:pt x="12458" y="35232"/>
                  </a:lnTo>
                  <a:lnTo>
                    <a:pt x="12458" y="35256"/>
                  </a:lnTo>
                  <a:lnTo>
                    <a:pt x="12531" y="35256"/>
                  </a:lnTo>
                  <a:lnTo>
                    <a:pt x="12531" y="35304"/>
                  </a:lnTo>
                  <a:lnTo>
                    <a:pt x="12603" y="35304"/>
                  </a:lnTo>
                  <a:lnTo>
                    <a:pt x="12603" y="35352"/>
                  </a:lnTo>
                  <a:lnTo>
                    <a:pt x="12699" y="35352"/>
                  </a:lnTo>
                  <a:lnTo>
                    <a:pt x="12699" y="35376"/>
                  </a:lnTo>
                  <a:lnTo>
                    <a:pt x="12724" y="35376"/>
                  </a:lnTo>
                  <a:lnTo>
                    <a:pt x="12724" y="35424"/>
                  </a:lnTo>
                  <a:lnTo>
                    <a:pt x="12772" y="35424"/>
                  </a:lnTo>
                  <a:lnTo>
                    <a:pt x="12772" y="35473"/>
                  </a:lnTo>
                  <a:lnTo>
                    <a:pt x="12844" y="35473"/>
                  </a:lnTo>
                  <a:lnTo>
                    <a:pt x="12844" y="35497"/>
                  </a:lnTo>
                  <a:lnTo>
                    <a:pt x="12892" y="35497"/>
                  </a:lnTo>
                  <a:lnTo>
                    <a:pt x="12892" y="35545"/>
                  </a:lnTo>
                  <a:lnTo>
                    <a:pt x="12940" y="35545"/>
                  </a:lnTo>
                  <a:lnTo>
                    <a:pt x="12940" y="35593"/>
                  </a:lnTo>
                  <a:lnTo>
                    <a:pt x="12965" y="35593"/>
                  </a:lnTo>
                  <a:lnTo>
                    <a:pt x="12965" y="35617"/>
                  </a:lnTo>
                  <a:lnTo>
                    <a:pt x="13061" y="35617"/>
                  </a:lnTo>
                  <a:lnTo>
                    <a:pt x="13061" y="35665"/>
                  </a:lnTo>
                  <a:lnTo>
                    <a:pt x="13085" y="35665"/>
                  </a:lnTo>
                  <a:lnTo>
                    <a:pt x="13085" y="35713"/>
                  </a:lnTo>
                  <a:lnTo>
                    <a:pt x="13133" y="35713"/>
                  </a:lnTo>
                  <a:lnTo>
                    <a:pt x="13133" y="35738"/>
                  </a:lnTo>
                  <a:lnTo>
                    <a:pt x="13181" y="35738"/>
                  </a:lnTo>
                  <a:lnTo>
                    <a:pt x="13181" y="35786"/>
                  </a:lnTo>
                  <a:lnTo>
                    <a:pt x="13254" y="35786"/>
                  </a:lnTo>
                  <a:lnTo>
                    <a:pt x="13254" y="35834"/>
                  </a:lnTo>
                  <a:lnTo>
                    <a:pt x="13302" y="35834"/>
                  </a:lnTo>
                  <a:lnTo>
                    <a:pt x="13302" y="35858"/>
                  </a:lnTo>
                  <a:lnTo>
                    <a:pt x="13326" y="35858"/>
                  </a:lnTo>
                  <a:lnTo>
                    <a:pt x="13326" y="35906"/>
                  </a:lnTo>
                  <a:lnTo>
                    <a:pt x="13422" y="35906"/>
                  </a:lnTo>
                  <a:lnTo>
                    <a:pt x="13422" y="35954"/>
                  </a:lnTo>
                  <a:lnTo>
                    <a:pt x="13446" y="35954"/>
                  </a:lnTo>
                  <a:lnTo>
                    <a:pt x="13446" y="35979"/>
                  </a:lnTo>
                  <a:lnTo>
                    <a:pt x="13495" y="35979"/>
                  </a:lnTo>
                  <a:lnTo>
                    <a:pt x="13495" y="36027"/>
                  </a:lnTo>
                  <a:lnTo>
                    <a:pt x="13543" y="36027"/>
                  </a:lnTo>
                  <a:lnTo>
                    <a:pt x="13543" y="36075"/>
                  </a:lnTo>
                  <a:lnTo>
                    <a:pt x="13615" y="36075"/>
                  </a:lnTo>
                  <a:lnTo>
                    <a:pt x="13615" y="36099"/>
                  </a:lnTo>
                  <a:lnTo>
                    <a:pt x="13663" y="36099"/>
                  </a:lnTo>
                  <a:lnTo>
                    <a:pt x="13663" y="36147"/>
                  </a:lnTo>
                  <a:lnTo>
                    <a:pt x="13687" y="36147"/>
                  </a:lnTo>
                  <a:lnTo>
                    <a:pt x="13687" y="36195"/>
                  </a:lnTo>
                  <a:lnTo>
                    <a:pt x="13736" y="36195"/>
                  </a:lnTo>
                  <a:lnTo>
                    <a:pt x="13736" y="36220"/>
                  </a:lnTo>
                  <a:lnTo>
                    <a:pt x="13808" y="36220"/>
                  </a:lnTo>
                  <a:lnTo>
                    <a:pt x="13808" y="36268"/>
                  </a:lnTo>
                  <a:lnTo>
                    <a:pt x="13856" y="36268"/>
                  </a:lnTo>
                  <a:lnTo>
                    <a:pt x="13856" y="36316"/>
                  </a:lnTo>
                  <a:lnTo>
                    <a:pt x="13904" y="36316"/>
                  </a:lnTo>
                  <a:lnTo>
                    <a:pt x="13904" y="36340"/>
                  </a:lnTo>
                  <a:lnTo>
                    <a:pt x="13928" y="36340"/>
                  </a:lnTo>
                  <a:lnTo>
                    <a:pt x="13928" y="36388"/>
                  </a:lnTo>
                  <a:lnTo>
                    <a:pt x="14025" y="36388"/>
                  </a:lnTo>
                  <a:lnTo>
                    <a:pt x="14025" y="36436"/>
                  </a:lnTo>
                  <a:lnTo>
                    <a:pt x="14049" y="36436"/>
                  </a:lnTo>
                  <a:lnTo>
                    <a:pt x="14049" y="36461"/>
                  </a:lnTo>
                  <a:lnTo>
                    <a:pt x="14097" y="36461"/>
                  </a:lnTo>
                  <a:lnTo>
                    <a:pt x="14097" y="36509"/>
                  </a:lnTo>
                  <a:lnTo>
                    <a:pt x="14145" y="36509"/>
                  </a:lnTo>
                  <a:lnTo>
                    <a:pt x="14145" y="36557"/>
                  </a:lnTo>
                  <a:lnTo>
                    <a:pt x="14218" y="36557"/>
                  </a:lnTo>
                  <a:lnTo>
                    <a:pt x="14218" y="36581"/>
                  </a:lnTo>
                  <a:lnTo>
                    <a:pt x="14266" y="36581"/>
                  </a:lnTo>
                  <a:lnTo>
                    <a:pt x="14266" y="36629"/>
                  </a:lnTo>
                  <a:lnTo>
                    <a:pt x="14290" y="36629"/>
                  </a:lnTo>
                  <a:lnTo>
                    <a:pt x="14290" y="36677"/>
                  </a:lnTo>
                  <a:lnTo>
                    <a:pt x="14338" y="36677"/>
                  </a:lnTo>
                  <a:lnTo>
                    <a:pt x="14338" y="36701"/>
                  </a:lnTo>
                  <a:lnTo>
                    <a:pt x="14410" y="36701"/>
                  </a:lnTo>
                  <a:lnTo>
                    <a:pt x="14410" y="36750"/>
                  </a:lnTo>
                  <a:lnTo>
                    <a:pt x="14459" y="36750"/>
                  </a:lnTo>
                  <a:lnTo>
                    <a:pt x="14459" y="36798"/>
                  </a:lnTo>
                  <a:lnTo>
                    <a:pt x="14507" y="36798"/>
                  </a:lnTo>
                  <a:lnTo>
                    <a:pt x="14507" y="36822"/>
                  </a:lnTo>
                  <a:lnTo>
                    <a:pt x="14579" y="36822"/>
                  </a:lnTo>
                  <a:lnTo>
                    <a:pt x="14579" y="36870"/>
                  </a:lnTo>
                  <a:lnTo>
                    <a:pt x="14627" y="36870"/>
                  </a:lnTo>
                  <a:lnTo>
                    <a:pt x="14627" y="36918"/>
                  </a:lnTo>
                  <a:lnTo>
                    <a:pt x="14651" y="36918"/>
                  </a:lnTo>
                  <a:lnTo>
                    <a:pt x="14651" y="36942"/>
                  </a:lnTo>
                  <a:lnTo>
                    <a:pt x="14700" y="36942"/>
                  </a:lnTo>
                  <a:lnTo>
                    <a:pt x="14700" y="36991"/>
                  </a:lnTo>
                  <a:lnTo>
                    <a:pt x="14772" y="36991"/>
                  </a:lnTo>
                  <a:lnTo>
                    <a:pt x="14772" y="37039"/>
                  </a:lnTo>
                  <a:lnTo>
                    <a:pt x="14820" y="37039"/>
                  </a:lnTo>
                  <a:lnTo>
                    <a:pt x="14820" y="37063"/>
                  </a:lnTo>
                  <a:lnTo>
                    <a:pt x="14868" y="37063"/>
                  </a:lnTo>
                  <a:lnTo>
                    <a:pt x="14868" y="37111"/>
                  </a:lnTo>
                  <a:lnTo>
                    <a:pt x="14892" y="37111"/>
                  </a:lnTo>
                  <a:lnTo>
                    <a:pt x="14892" y="37159"/>
                  </a:lnTo>
                  <a:lnTo>
                    <a:pt x="14989" y="37159"/>
                  </a:lnTo>
                  <a:lnTo>
                    <a:pt x="14989" y="37183"/>
                  </a:lnTo>
                  <a:lnTo>
                    <a:pt x="15013" y="37183"/>
                  </a:lnTo>
                  <a:lnTo>
                    <a:pt x="15013" y="37232"/>
                  </a:lnTo>
                  <a:lnTo>
                    <a:pt x="15061" y="37232"/>
                  </a:lnTo>
                  <a:lnTo>
                    <a:pt x="15061" y="37280"/>
                  </a:lnTo>
                  <a:lnTo>
                    <a:pt x="15109" y="37280"/>
                  </a:lnTo>
                  <a:lnTo>
                    <a:pt x="15109" y="37304"/>
                  </a:lnTo>
                  <a:lnTo>
                    <a:pt x="15182" y="37304"/>
                  </a:lnTo>
                  <a:lnTo>
                    <a:pt x="15182" y="37352"/>
                  </a:lnTo>
                  <a:lnTo>
                    <a:pt x="15230" y="37352"/>
                  </a:lnTo>
                  <a:lnTo>
                    <a:pt x="15230" y="37400"/>
                  </a:lnTo>
                  <a:lnTo>
                    <a:pt x="15254" y="37400"/>
                  </a:lnTo>
                  <a:lnTo>
                    <a:pt x="15254" y="37424"/>
                  </a:lnTo>
                  <a:lnTo>
                    <a:pt x="15302" y="37424"/>
                  </a:lnTo>
                  <a:lnTo>
                    <a:pt x="15302" y="37473"/>
                  </a:lnTo>
                  <a:lnTo>
                    <a:pt x="15374" y="37473"/>
                  </a:lnTo>
                  <a:lnTo>
                    <a:pt x="15374" y="37521"/>
                  </a:lnTo>
                  <a:lnTo>
                    <a:pt x="15423" y="37521"/>
                  </a:lnTo>
                  <a:lnTo>
                    <a:pt x="15423" y="37545"/>
                  </a:lnTo>
                  <a:lnTo>
                    <a:pt x="15471" y="37545"/>
                  </a:lnTo>
                  <a:lnTo>
                    <a:pt x="15471" y="37593"/>
                  </a:lnTo>
                  <a:lnTo>
                    <a:pt x="15495" y="37593"/>
                  </a:lnTo>
                  <a:lnTo>
                    <a:pt x="15495" y="37641"/>
                  </a:lnTo>
                  <a:lnTo>
                    <a:pt x="15591" y="37641"/>
                  </a:lnTo>
                  <a:lnTo>
                    <a:pt x="15591" y="37665"/>
                  </a:lnTo>
                  <a:lnTo>
                    <a:pt x="15615" y="37665"/>
                  </a:lnTo>
                  <a:lnTo>
                    <a:pt x="15615" y="37714"/>
                  </a:lnTo>
                  <a:lnTo>
                    <a:pt x="15663" y="37714"/>
                  </a:lnTo>
                  <a:lnTo>
                    <a:pt x="15663" y="37762"/>
                  </a:lnTo>
                  <a:lnTo>
                    <a:pt x="15712" y="37762"/>
                  </a:lnTo>
                  <a:lnTo>
                    <a:pt x="15712" y="37786"/>
                  </a:lnTo>
                  <a:lnTo>
                    <a:pt x="15784" y="37786"/>
                  </a:lnTo>
                  <a:lnTo>
                    <a:pt x="15784" y="37834"/>
                  </a:lnTo>
                  <a:lnTo>
                    <a:pt x="15832" y="37834"/>
                  </a:lnTo>
                  <a:lnTo>
                    <a:pt x="15832" y="37882"/>
                  </a:lnTo>
                  <a:lnTo>
                    <a:pt x="15856" y="37882"/>
                  </a:lnTo>
                  <a:lnTo>
                    <a:pt x="15856" y="37906"/>
                  </a:lnTo>
                  <a:lnTo>
                    <a:pt x="15953" y="37906"/>
                  </a:lnTo>
                  <a:lnTo>
                    <a:pt x="15953" y="37955"/>
                  </a:lnTo>
                  <a:lnTo>
                    <a:pt x="15977" y="37955"/>
                  </a:lnTo>
                  <a:lnTo>
                    <a:pt x="15977" y="38003"/>
                  </a:lnTo>
                  <a:lnTo>
                    <a:pt x="16025" y="38003"/>
                  </a:lnTo>
                  <a:lnTo>
                    <a:pt x="16025" y="38027"/>
                  </a:lnTo>
                  <a:lnTo>
                    <a:pt x="16073" y="38027"/>
                  </a:lnTo>
                  <a:lnTo>
                    <a:pt x="16073" y="38075"/>
                  </a:lnTo>
                  <a:lnTo>
                    <a:pt x="16145" y="38075"/>
                  </a:lnTo>
                  <a:lnTo>
                    <a:pt x="16145" y="38123"/>
                  </a:lnTo>
                  <a:lnTo>
                    <a:pt x="16194" y="38123"/>
                  </a:lnTo>
                  <a:lnTo>
                    <a:pt x="16194" y="38147"/>
                  </a:lnTo>
                  <a:lnTo>
                    <a:pt x="16218" y="38147"/>
                  </a:lnTo>
                  <a:lnTo>
                    <a:pt x="16218" y="38196"/>
                  </a:lnTo>
                  <a:lnTo>
                    <a:pt x="16266" y="38196"/>
                  </a:lnTo>
                  <a:lnTo>
                    <a:pt x="16266" y="38244"/>
                  </a:lnTo>
                  <a:lnTo>
                    <a:pt x="16338" y="38244"/>
                  </a:lnTo>
                  <a:lnTo>
                    <a:pt x="16338" y="38268"/>
                  </a:lnTo>
                  <a:lnTo>
                    <a:pt x="16386" y="38268"/>
                  </a:lnTo>
                  <a:lnTo>
                    <a:pt x="16386" y="38316"/>
                  </a:lnTo>
                  <a:lnTo>
                    <a:pt x="16435" y="38316"/>
                  </a:lnTo>
                  <a:lnTo>
                    <a:pt x="16435" y="38364"/>
                  </a:lnTo>
                  <a:lnTo>
                    <a:pt x="16459" y="38364"/>
                  </a:lnTo>
                  <a:lnTo>
                    <a:pt x="16459" y="38388"/>
                  </a:lnTo>
                  <a:lnTo>
                    <a:pt x="16555" y="38388"/>
                  </a:lnTo>
                  <a:lnTo>
                    <a:pt x="16555" y="38437"/>
                  </a:lnTo>
                  <a:lnTo>
                    <a:pt x="16579" y="38437"/>
                  </a:lnTo>
                  <a:lnTo>
                    <a:pt x="16579" y="38485"/>
                  </a:lnTo>
                  <a:lnTo>
                    <a:pt x="16627" y="38485"/>
                  </a:lnTo>
                  <a:lnTo>
                    <a:pt x="16627" y="38509"/>
                  </a:lnTo>
                  <a:lnTo>
                    <a:pt x="16676" y="38509"/>
                  </a:lnTo>
                  <a:lnTo>
                    <a:pt x="16676" y="38557"/>
                  </a:lnTo>
                  <a:lnTo>
                    <a:pt x="16748" y="38557"/>
                  </a:lnTo>
                  <a:lnTo>
                    <a:pt x="16748" y="38605"/>
                  </a:lnTo>
                  <a:lnTo>
                    <a:pt x="16796" y="38605"/>
                  </a:lnTo>
                  <a:lnTo>
                    <a:pt x="16796" y="38629"/>
                  </a:lnTo>
                  <a:lnTo>
                    <a:pt x="16820" y="38629"/>
                  </a:lnTo>
                  <a:lnTo>
                    <a:pt x="16820" y="38678"/>
                  </a:lnTo>
                  <a:lnTo>
                    <a:pt x="16868" y="38678"/>
                  </a:lnTo>
                  <a:lnTo>
                    <a:pt x="16868" y="38726"/>
                  </a:lnTo>
                  <a:lnTo>
                    <a:pt x="16941" y="38726"/>
                  </a:lnTo>
                  <a:lnTo>
                    <a:pt x="16941" y="38750"/>
                  </a:lnTo>
                  <a:lnTo>
                    <a:pt x="16989" y="38750"/>
                  </a:lnTo>
                  <a:lnTo>
                    <a:pt x="16989" y="38798"/>
                  </a:lnTo>
                  <a:lnTo>
                    <a:pt x="17037" y="38798"/>
                  </a:lnTo>
                  <a:lnTo>
                    <a:pt x="17037" y="38846"/>
                  </a:lnTo>
                  <a:lnTo>
                    <a:pt x="17109" y="38846"/>
                  </a:lnTo>
                  <a:lnTo>
                    <a:pt x="17109" y="38870"/>
                  </a:lnTo>
                  <a:lnTo>
                    <a:pt x="17158" y="38870"/>
                  </a:lnTo>
                  <a:lnTo>
                    <a:pt x="17158" y="38918"/>
                  </a:lnTo>
                  <a:lnTo>
                    <a:pt x="17182" y="38918"/>
                  </a:lnTo>
                  <a:lnTo>
                    <a:pt x="17182" y="38967"/>
                  </a:lnTo>
                  <a:lnTo>
                    <a:pt x="17230" y="38967"/>
                  </a:lnTo>
                  <a:lnTo>
                    <a:pt x="17230" y="38991"/>
                  </a:lnTo>
                  <a:lnTo>
                    <a:pt x="17302" y="38991"/>
                  </a:lnTo>
                  <a:lnTo>
                    <a:pt x="17302" y="39039"/>
                  </a:lnTo>
                  <a:lnTo>
                    <a:pt x="17350" y="39039"/>
                  </a:lnTo>
                  <a:lnTo>
                    <a:pt x="17350" y="39087"/>
                  </a:lnTo>
                  <a:lnTo>
                    <a:pt x="17399" y="39087"/>
                  </a:lnTo>
                  <a:lnTo>
                    <a:pt x="17399" y="39111"/>
                  </a:lnTo>
                  <a:lnTo>
                    <a:pt x="17423" y="39111"/>
                  </a:lnTo>
                  <a:lnTo>
                    <a:pt x="17423" y="39159"/>
                  </a:lnTo>
                  <a:lnTo>
                    <a:pt x="17519" y="39159"/>
                  </a:lnTo>
                  <a:lnTo>
                    <a:pt x="17519" y="39208"/>
                  </a:lnTo>
                  <a:lnTo>
                    <a:pt x="17543" y="39208"/>
                  </a:lnTo>
                  <a:lnTo>
                    <a:pt x="17543" y="39232"/>
                  </a:lnTo>
                  <a:lnTo>
                    <a:pt x="17591" y="39232"/>
                  </a:lnTo>
                  <a:lnTo>
                    <a:pt x="17591" y="39280"/>
                  </a:lnTo>
                  <a:lnTo>
                    <a:pt x="17639" y="39280"/>
                  </a:lnTo>
                  <a:lnTo>
                    <a:pt x="17639" y="39328"/>
                  </a:lnTo>
                  <a:lnTo>
                    <a:pt x="17712" y="39328"/>
                  </a:lnTo>
                  <a:lnTo>
                    <a:pt x="17712" y="39352"/>
                  </a:lnTo>
                  <a:lnTo>
                    <a:pt x="17760" y="39352"/>
                  </a:lnTo>
                  <a:lnTo>
                    <a:pt x="17760" y="39400"/>
                  </a:lnTo>
                  <a:lnTo>
                    <a:pt x="17784" y="39400"/>
                  </a:lnTo>
                  <a:lnTo>
                    <a:pt x="17784" y="39449"/>
                  </a:lnTo>
                  <a:lnTo>
                    <a:pt x="17832" y="39449"/>
                  </a:lnTo>
                  <a:lnTo>
                    <a:pt x="17832" y="39473"/>
                  </a:lnTo>
                  <a:lnTo>
                    <a:pt x="17905" y="39473"/>
                  </a:lnTo>
                  <a:lnTo>
                    <a:pt x="17905" y="39521"/>
                  </a:lnTo>
                  <a:lnTo>
                    <a:pt x="17953" y="39521"/>
                  </a:lnTo>
                  <a:lnTo>
                    <a:pt x="17953" y="39569"/>
                  </a:lnTo>
                  <a:lnTo>
                    <a:pt x="18001" y="39569"/>
                  </a:lnTo>
                  <a:lnTo>
                    <a:pt x="18001" y="39593"/>
                  </a:lnTo>
                  <a:lnTo>
                    <a:pt x="18025" y="39593"/>
                  </a:lnTo>
                  <a:lnTo>
                    <a:pt x="18025" y="39641"/>
                  </a:lnTo>
                  <a:lnTo>
                    <a:pt x="18121" y="39641"/>
                  </a:lnTo>
                  <a:lnTo>
                    <a:pt x="18121" y="39690"/>
                  </a:lnTo>
                  <a:lnTo>
                    <a:pt x="18146" y="39690"/>
                  </a:lnTo>
                  <a:lnTo>
                    <a:pt x="18146" y="39714"/>
                  </a:lnTo>
                  <a:lnTo>
                    <a:pt x="18194" y="39714"/>
                  </a:lnTo>
                  <a:lnTo>
                    <a:pt x="18194" y="39762"/>
                  </a:lnTo>
                  <a:lnTo>
                    <a:pt x="18266" y="39762"/>
                  </a:lnTo>
                  <a:lnTo>
                    <a:pt x="18266" y="39810"/>
                  </a:lnTo>
                  <a:lnTo>
                    <a:pt x="18314" y="39810"/>
                  </a:lnTo>
                  <a:lnTo>
                    <a:pt x="18314" y="39834"/>
                  </a:lnTo>
                  <a:lnTo>
                    <a:pt x="18362" y="39834"/>
                  </a:lnTo>
                  <a:lnTo>
                    <a:pt x="18362" y="39882"/>
                  </a:lnTo>
                  <a:lnTo>
                    <a:pt x="18387" y="39882"/>
                  </a:lnTo>
                  <a:lnTo>
                    <a:pt x="18387" y="39931"/>
                  </a:lnTo>
                  <a:lnTo>
                    <a:pt x="18483" y="39931"/>
                  </a:lnTo>
                  <a:lnTo>
                    <a:pt x="18483" y="39955"/>
                  </a:lnTo>
                  <a:lnTo>
                    <a:pt x="18507" y="39955"/>
                  </a:lnTo>
                  <a:lnTo>
                    <a:pt x="18507" y="40003"/>
                  </a:lnTo>
                  <a:lnTo>
                    <a:pt x="18555" y="40003"/>
                  </a:lnTo>
                  <a:lnTo>
                    <a:pt x="18555" y="40051"/>
                  </a:lnTo>
                  <a:lnTo>
                    <a:pt x="18603" y="40051"/>
                  </a:lnTo>
                  <a:lnTo>
                    <a:pt x="18603" y="40075"/>
                  </a:lnTo>
                  <a:lnTo>
                    <a:pt x="18676" y="40075"/>
                  </a:lnTo>
                  <a:lnTo>
                    <a:pt x="18676" y="40123"/>
                  </a:lnTo>
                  <a:lnTo>
                    <a:pt x="18724" y="40123"/>
                  </a:lnTo>
                  <a:lnTo>
                    <a:pt x="18724" y="40172"/>
                  </a:lnTo>
                  <a:lnTo>
                    <a:pt x="18748" y="40172"/>
                  </a:lnTo>
                  <a:lnTo>
                    <a:pt x="18748" y="40196"/>
                  </a:lnTo>
                  <a:lnTo>
                    <a:pt x="18796" y="40196"/>
                  </a:lnTo>
                  <a:lnTo>
                    <a:pt x="18796" y="40244"/>
                  </a:lnTo>
                  <a:lnTo>
                    <a:pt x="18868" y="40244"/>
                  </a:lnTo>
                  <a:lnTo>
                    <a:pt x="18868" y="40292"/>
                  </a:lnTo>
                  <a:lnTo>
                    <a:pt x="18917" y="40292"/>
                  </a:lnTo>
                  <a:lnTo>
                    <a:pt x="18917" y="40316"/>
                  </a:lnTo>
                  <a:lnTo>
                    <a:pt x="18965" y="40316"/>
                  </a:lnTo>
                  <a:lnTo>
                    <a:pt x="18965" y="40364"/>
                  </a:lnTo>
                  <a:lnTo>
                    <a:pt x="18989" y="40364"/>
                  </a:lnTo>
                  <a:lnTo>
                    <a:pt x="18989" y="40413"/>
                  </a:lnTo>
                  <a:lnTo>
                    <a:pt x="19085" y="40413"/>
                  </a:lnTo>
                  <a:lnTo>
                    <a:pt x="19085" y="40437"/>
                  </a:lnTo>
                  <a:lnTo>
                    <a:pt x="19109" y="40437"/>
                  </a:lnTo>
                  <a:lnTo>
                    <a:pt x="19109" y="40485"/>
                  </a:lnTo>
                  <a:lnTo>
                    <a:pt x="19158" y="40485"/>
                  </a:lnTo>
                  <a:lnTo>
                    <a:pt x="19158" y="40533"/>
                  </a:lnTo>
                  <a:lnTo>
                    <a:pt x="19206" y="40533"/>
                  </a:lnTo>
                  <a:lnTo>
                    <a:pt x="19206" y="40557"/>
                  </a:lnTo>
                  <a:lnTo>
                    <a:pt x="19278" y="40557"/>
                  </a:lnTo>
                  <a:lnTo>
                    <a:pt x="19278" y="40605"/>
                  </a:lnTo>
                  <a:lnTo>
                    <a:pt x="19326" y="40605"/>
                  </a:lnTo>
                  <a:lnTo>
                    <a:pt x="19326" y="40654"/>
                  </a:lnTo>
                  <a:lnTo>
                    <a:pt x="19350" y="40654"/>
                  </a:lnTo>
                  <a:lnTo>
                    <a:pt x="19350" y="40678"/>
                  </a:lnTo>
                  <a:lnTo>
                    <a:pt x="19447" y="40678"/>
                  </a:lnTo>
                  <a:lnTo>
                    <a:pt x="19447" y="40726"/>
                  </a:lnTo>
                  <a:lnTo>
                    <a:pt x="19471" y="40726"/>
                  </a:lnTo>
                  <a:lnTo>
                    <a:pt x="19471" y="40774"/>
                  </a:lnTo>
                  <a:lnTo>
                    <a:pt x="19519" y="40774"/>
                  </a:lnTo>
                  <a:lnTo>
                    <a:pt x="19519" y="40798"/>
                  </a:lnTo>
                  <a:lnTo>
                    <a:pt x="19567" y="40798"/>
                  </a:lnTo>
                  <a:lnTo>
                    <a:pt x="19567" y="40846"/>
                  </a:lnTo>
                  <a:lnTo>
                    <a:pt x="19640" y="40846"/>
                  </a:lnTo>
                  <a:lnTo>
                    <a:pt x="19640" y="40894"/>
                  </a:lnTo>
                  <a:lnTo>
                    <a:pt x="19688" y="40894"/>
                  </a:lnTo>
                  <a:lnTo>
                    <a:pt x="19688" y="40919"/>
                  </a:lnTo>
                  <a:lnTo>
                    <a:pt x="19712" y="40919"/>
                  </a:lnTo>
                  <a:lnTo>
                    <a:pt x="19712" y="40967"/>
                  </a:lnTo>
                  <a:lnTo>
                    <a:pt x="19760" y="40967"/>
                  </a:lnTo>
                  <a:lnTo>
                    <a:pt x="19760" y="41015"/>
                  </a:lnTo>
                  <a:lnTo>
                    <a:pt x="19832" y="41015"/>
                  </a:lnTo>
                  <a:lnTo>
                    <a:pt x="19832" y="41039"/>
                  </a:lnTo>
                  <a:lnTo>
                    <a:pt x="19881" y="41039"/>
                  </a:lnTo>
                  <a:lnTo>
                    <a:pt x="19881" y="41087"/>
                  </a:lnTo>
                  <a:lnTo>
                    <a:pt x="19929" y="41087"/>
                  </a:lnTo>
                  <a:lnTo>
                    <a:pt x="19929" y="41135"/>
                  </a:lnTo>
                  <a:lnTo>
                    <a:pt x="19953" y="41135"/>
                  </a:lnTo>
                  <a:lnTo>
                    <a:pt x="19953" y="41160"/>
                  </a:lnTo>
                  <a:lnTo>
                    <a:pt x="20049" y="41160"/>
                  </a:lnTo>
                  <a:lnTo>
                    <a:pt x="20049" y="41208"/>
                  </a:lnTo>
                  <a:lnTo>
                    <a:pt x="20073" y="41208"/>
                  </a:lnTo>
                  <a:lnTo>
                    <a:pt x="20073" y="41256"/>
                  </a:lnTo>
                  <a:lnTo>
                    <a:pt x="20122" y="41256"/>
                  </a:lnTo>
                  <a:lnTo>
                    <a:pt x="20122" y="41280"/>
                  </a:lnTo>
                  <a:lnTo>
                    <a:pt x="20170" y="41280"/>
                  </a:lnTo>
                  <a:lnTo>
                    <a:pt x="20170" y="41328"/>
                  </a:lnTo>
                  <a:lnTo>
                    <a:pt x="20242" y="41328"/>
                  </a:lnTo>
                  <a:lnTo>
                    <a:pt x="20242" y="41376"/>
                  </a:lnTo>
                  <a:lnTo>
                    <a:pt x="20290" y="41376"/>
                  </a:lnTo>
                  <a:lnTo>
                    <a:pt x="20290" y="41401"/>
                  </a:lnTo>
                  <a:lnTo>
                    <a:pt x="20314" y="41401"/>
                  </a:lnTo>
                  <a:lnTo>
                    <a:pt x="20314" y="41449"/>
                  </a:lnTo>
                  <a:lnTo>
                    <a:pt x="20363" y="41449"/>
                  </a:lnTo>
                  <a:lnTo>
                    <a:pt x="20363" y="41497"/>
                  </a:lnTo>
                  <a:lnTo>
                    <a:pt x="20435" y="41497"/>
                  </a:lnTo>
                  <a:lnTo>
                    <a:pt x="20435" y="41521"/>
                  </a:lnTo>
                  <a:lnTo>
                    <a:pt x="20483" y="41521"/>
                  </a:lnTo>
                  <a:lnTo>
                    <a:pt x="20483" y="41569"/>
                  </a:lnTo>
                  <a:lnTo>
                    <a:pt x="20531" y="41569"/>
                  </a:lnTo>
                  <a:lnTo>
                    <a:pt x="20531" y="41617"/>
                  </a:lnTo>
                  <a:lnTo>
                    <a:pt x="20555" y="41617"/>
                  </a:lnTo>
                  <a:lnTo>
                    <a:pt x="20555" y="41642"/>
                  </a:lnTo>
                  <a:lnTo>
                    <a:pt x="20652" y="41642"/>
                  </a:lnTo>
                  <a:lnTo>
                    <a:pt x="20652" y="41690"/>
                  </a:lnTo>
                  <a:lnTo>
                    <a:pt x="20676" y="41690"/>
                  </a:lnTo>
                  <a:lnTo>
                    <a:pt x="20676" y="41738"/>
                  </a:lnTo>
                  <a:lnTo>
                    <a:pt x="20724" y="41738"/>
                  </a:lnTo>
                  <a:lnTo>
                    <a:pt x="20724" y="41762"/>
                  </a:lnTo>
                  <a:lnTo>
                    <a:pt x="20796" y="41762"/>
                  </a:lnTo>
                  <a:lnTo>
                    <a:pt x="20796" y="41810"/>
                  </a:lnTo>
                  <a:lnTo>
                    <a:pt x="20844" y="41810"/>
                  </a:lnTo>
                  <a:lnTo>
                    <a:pt x="20844" y="41858"/>
                  </a:lnTo>
                  <a:lnTo>
                    <a:pt x="20893" y="41858"/>
                  </a:lnTo>
                  <a:lnTo>
                    <a:pt x="20893" y="41882"/>
                  </a:lnTo>
                  <a:lnTo>
                    <a:pt x="20917" y="41882"/>
                  </a:lnTo>
                  <a:lnTo>
                    <a:pt x="20917" y="41931"/>
                  </a:lnTo>
                  <a:lnTo>
                    <a:pt x="21013" y="41931"/>
                  </a:lnTo>
                  <a:lnTo>
                    <a:pt x="21013" y="41979"/>
                  </a:lnTo>
                  <a:lnTo>
                    <a:pt x="21037" y="41979"/>
                  </a:lnTo>
                  <a:lnTo>
                    <a:pt x="21037" y="42003"/>
                  </a:lnTo>
                  <a:lnTo>
                    <a:pt x="21085" y="42003"/>
                  </a:lnTo>
                  <a:lnTo>
                    <a:pt x="21085" y="42051"/>
                  </a:lnTo>
                  <a:lnTo>
                    <a:pt x="21134" y="42051"/>
                  </a:lnTo>
                  <a:lnTo>
                    <a:pt x="21134" y="42099"/>
                  </a:lnTo>
                  <a:lnTo>
                    <a:pt x="21206" y="42099"/>
                  </a:lnTo>
                  <a:lnTo>
                    <a:pt x="21206" y="42123"/>
                  </a:lnTo>
                  <a:lnTo>
                    <a:pt x="21254" y="42123"/>
                  </a:lnTo>
                  <a:lnTo>
                    <a:pt x="21254" y="42172"/>
                  </a:lnTo>
                  <a:lnTo>
                    <a:pt x="21278" y="42172"/>
                  </a:lnTo>
                  <a:lnTo>
                    <a:pt x="21278" y="42220"/>
                  </a:lnTo>
                  <a:lnTo>
                    <a:pt x="21326" y="42220"/>
                  </a:lnTo>
                  <a:lnTo>
                    <a:pt x="21326" y="42244"/>
                  </a:lnTo>
                  <a:lnTo>
                    <a:pt x="21399" y="42244"/>
                  </a:lnTo>
                  <a:lnTo>
                    <a:pt x="21399" y="42292"/>
                  </a:lnTo>
                  <a:lnTo>
                    <a:pt x="21447" y="42292"/>
                  </a:lnTo>
                  <a:lnTo>
                    <a:pt x="21447" y="42340"/>
                  </a:lnTo>
                  <a:lnTo>
                    <a:pt x="21495" y="42340"/>
                  </a:lnTo>
                  <a:lnTo>
                    <a:pt x="21495" y="42364"/>
                  </a:lnTo>
                  <a:lnTo>
                    <a:pt x="21519" y="42364"/>
                  </a:lnTo>
                  <a:lnTo>
                    <a:pt x="21519" y="42413"/>
                  </a:lnTo>
                  <a:lnTo>
                    <a:pt x="21616" y="42413"/>
                  </a:lnTo>
                  <a:lnTo>
                    <a:pt x="21616" y="42461"/>
                  </a:lnTo>
                  <a:lnTo>
                    <a:pt x="21640" y="42461"/>
                  </a:lnTo>
                  <a:lnTo>
                    <a:pt x="21640" y="42485"/>
                  </a:lnTo>
                  <a:lnTo>
                    <a:pt x="21688" y="42485"/>
                  </a:lnTo>
                  <a:lnTo>
                    <a:pt x="21688" y="42533"/>
                  </a:lnTo>
                  <a:lnTo>
                    <a:pt x="21736" y="42533"/>
                  </a:lnTo>
                  <a:lnTo>
                    <a:pt x="21736" y="42581"/>
                  </a:lnTo>
                  <a:lnTo>
                    <a:pt x="21808" y="42581"/>
                  </a:lnTo>
                  <a:lnTo>
                    <a:pt x="21808" y="42605"/>
                  </a:lnTo>
                  <a:lnTo>
                    <a:pt x="21857" y="42605"/>
                  </a:lnTo>
                  <a:lnTo>
                    <a:pt x="21857" y="42654"/>
                  </a:lnTo>
                  <a:lnTo>
                    <a:pt x="21881" y="42654"/>
                  </a:lnTo>
                  <a:lnTo>
                    <a:pt x="21881" y="42702"/>
                  </a:lnTo>
                  <a:lnTo>
                    <a:pt x="21977" y="42702"/>
                  </a:lnTo>
                  <a:lnTo>
                    <a:pt x="21977" y="42726"/>
                  </a:lnTo>
                  <a:lnTo>
                    <a:pt x="22001" y="42726"/>
                  </a:lnTo>
                  <a:lnTo>
                    <a:pt x="22001" y="42774"/>
                  </a:lnTo>
                  <a:lnTo>
                    <a:pt x="22049" y="42774"/>
                  </a:lnTo>
                  <a:lnTo>
                    <a:pt x="22049" y="42822"/>
                  </a:lnTo>
                  <a:lnTo>
                    <a:pt x="22098" y="42822"/>
                  </a:lnTo>
                  <a:lnTo>
                    <a:pt x="22098" y="42846"/>
                  </a:lnTo>
                  <a:lnTo>
                    <a:pt x="22170" y="42846"/>
                  </a:lnTo>
                  <a:lnTo>
                    <a:pt x="22170" y="42895"/>
                  </a:lnTo>
                  <a:lnTo>
                    <a:pt x="22218" y="42895"/>
                  </a:lnTo>
                  <a:lnTo>
                    <a:pt x="22218" y="42943"/>
                  </a:lnTo>
                  <a:lnTo>
                    <a:pt x="22242" y="42943"/>
                  </a:lnTo>
                  <a:lnTo>
                    <a:pt x="22242" y="42967"/>
                  </a:lnTo>
                  <a:lnTo>
                    <a:pt x="22290" y="42967"/>
                  </a:lnTo>
                  <a:lnTo>
                    <a:pt x="22290" y="43015"/>
                  </a:lnTo>
                  <a:lnTo>
                    <a:pt x="22363" y="43015"/>
                  </a:lnTo>
                  <a:lnTo>
                    <a:pt x="22363" y="43063"/>
                  </a:lnTo>
                  <a:lnTo>
                    <a:pt x="22411" y="43063"/>
                  </a:lnTo>
                  <a:lnTo>
                    <a:pt x="22411" y="43087"/>
                  </a:lnTo>
                  <a:lnTo>
                    <a:pt x="22459" y="43087"/>
                  </a:lnTo>
                  <a:lnTo>
                    <a:pt x="22459" y="43136"/>
                  </a:lnTo>
                  <a:lnTo>
                    <a:pt x="22483" y="43136"/>
                  </a:lnTo>
                  <a:lnTo>
                    <a:pt x="22483" y="43184"/>
                  </a:lnTo>
                  <a:lnTo>
                    <a:pt x="22580" y="43184"/>
                  </a:lnTo>
                  <a:lnTo>
                    <a:pt x="22580" y="43208"/>
                  </a:lnTo>
                  <a:lnTo>
                    <a:pt x="22604" y="43208"/>
                  </a:lnTo>
                  <a:lnTo>
                    <a:pt x="22604" y="43256"/>
                  </a:lnTo>
                  <a:lnTo>
                    <a:pt x="22652" y="43256"/>
                  </a:lnTo>
                  <a:lnTo>
                    <a:pt x="22652" y="43304"/>
                  </a:lnTo>
                  <a:lnTo>
                    <a:pt x="22700" y="43304"/>
                  </a:lnTo>
                  <a:lnTo>
                    <a:pt x="22700" y="43328"/>
                  </a:lnTo>
                  <a:lnTo>
                    <a:pt x="22772" y="43328"/>
                  </a:lnTo>
                  <a:lnTo>
                    <a:pt x="22772" y="43377"/>
                  </a:lnTo>
                  <a:lnTo>
                    <a:pt x="22820" y="43377"/>
                  </a:lnTo>
                  <a:lnTo>
                    <a:pt x="22820" y="43425"/>
                  </a:lnTo>
                  <a:lnTo>
                    <a:pt x="22845" y="43425"/>
                  </a:lnTo>
                  <a:lnTo>
                    <a:pt x="22845" y="43449"/>
                  </a:lnTo>
                  <a:lnTo>
                    <a:pt x="22893" y="43449"/>
                  </a:lnTo>
                  <a:lnTo>
                    <a:pt x="22893" y="43497"/>
                  </a:lnTo>
                  <a:lnTo>
                    <a:pt x="22965" y="43497"/>
                  </a:lnTo>
                  <a:lnTo>
                    <a:pt x="22965" y="43545"/>
                  </a:lnTo>
                  <a:lnTo>
                    <a:pt x="23013" y="43545"/>
                  </a:lnTo>
                  <a:lnTo>
                    <a:pt x="23013" y="43569"/>
                  </a:lnTo>
                  <a:lnTo>
                    <a:pt x="23061" y="43569"/>
                  </a:lnTo>
                  <a:lnTo>
                    <a:pt x="23061" y="43666"/>
                  </a:lnTo>
                  <a:lnTo>
                    <a:pt x="23086" y="43666"/>
                  </a:lnTo>
                  <a:lnTo>
                    <a:pt x="23086" y="43690"/>
                  </a:lnTo>
                  <a:lnTo>
                    <a:pt x="23134" y="43690"/>
                  </a:lnTo>
                  <a:lnTo>
                    <a:pt x="23134" y="43738"/>
                  </a:lnTo>
                  <a:lnTo>
                    <a:pt x="23182" y="43738"/>
                  </a:lnTo>
                  <a:lnTo>
                    <a:pt x="23182" y="43810"/>
                  </a:lnTo>
                  <a:lnTo>
                    <a:pt x="23206" y="43810"/>
                  </a:lnTo>
                  <a:lnTo>
                    <a:pt x="23206" y="43931"/>
                  </a:lnTo>
                  <a:lnTo>
                    <a:pt x="23254" y="43931"/>
                  </a:lnTo>
                  <a:lnTo>
                    <a:pt x="23254" y="44051"/>
                  </a:lnTo>
                  <a:lnTo>
                    <a:pt x="23302" y="44051"/>
                  </a:lnTo>
                  <a:lnTo>
                    <a:pt x="23302" y="44340"/>
                  </a:lnTo>
                  <a:lnTo>
                    <a:pt x="23254" y="44340"/>
                  </a:lnTo>
                  <a:lnTo>
                    <a:pt x="23254" y="44533"/>
                  </a:lnTo>
                  <a:lnTo>
                    <a:pt x="23206" y="44533"/>
                  </a:lnTo>
                  <a:lnTo>
                    <a:pt x="23206" y="44630"/>
                  </a:lnTo>
                  <a:lnTo>
                    <a:pt x="23182" y="44630"/>
                  </a:lnTo>
                  <a:lnTo>
                    <a:pt x="23182" y="44702"/>
                  </a:lnTo>
                  <a:lnTo>
                    <a:pt x="23134" y="44702"/>
                  </a:lnTo>
                  <a:lnTo>
                    <a:pt x="23134" y="44774"/>
                  </a:lnTo>
                  <a:lnTo>
                    <a:pt x="23086" y="44774"/>
                  </a:lnTo>
                  <a:lnTo>
                    <a:pt x="23086" y="44822"/>
                  </a:lnTo>
                  <a:lnTo>
                    <a:pt x="23061" y="44822"/>
                  </a:lnTo>
                  <a:lnTo>
                    <a:pt x="23061" y="44871"/>
                  </a:lnTo>
                  <a:lnTo>
                    <a:pt x="23013" y="44871"/>
                  </a:lnTo>
                  <a:lnTo>
                    <a:pt x="23013" y="44895"/>
                  </a:lnTo>
                  <a:lnTo>
                    <a:pt x="22965" y="44895"/>
                  </a:lnTo>
                  <a:lnTo>
                    <a:pt x="22965" y="44991"/>
                  </a:lnTo>
                  <a:lnTo>
                    <a:pt x="22941" y="44991"/>
                  </a:lnTo>
                  <a:lnTo>
                    <a:pt x="22941" y="45015"/>
                  </a:lnTo>
                  <a:lnTo>
                    <a:pt x="22893" y="45015"/>
                  </a:lnTo>
                  <a:lnTo>
                    <a:pt x="22893" y="45112"/>
                  </a:lnTo>
                  <a:lnTo>
                    <a:pt x="22941" y="45112"/>
                  </a:lnTo>
                  <a:lnTo>
                    <a:pt x="22941" y="45136"/>
                  </a:lnTo>
                  <a:lnTo>
                    <a:pt x="22965" y="45136"/>
                  </a:lnTo>
                  <a:lnTo>
                    <a:pt x="22965" y="45184"/>
                  </a:lnTo>
                  <a:lnTo>
                    <a:pt x="23013" y="45184"/>
                  </a:lnTo>
                  <a:lnTo>
                    <a:pt x="23013" y="45232"/>
                  </a:lnTo>
                  <a:lnTo>
                    <a:pt x="23086" y="45232"/>
                  </a:lnTo>
                  <a:lnTo>
                    <a:pt x="23086" y="45256"/>
                  </a:lnTo>
                  <a:lnTo>
                    <a:pt x="23134" y="45256"/>
                  </a:lnTo>
                  <a:lnTo>
                    <a:pt x="23134" y="45304"/>
                  </a:lnTo>
                  <a:lnTo>
                    <a:pt x="23182" y="45304"/>
                  </a:lnTo>
                  <a:lnTo>
                    <a:pt x="23182" y="45353"/>
                  </a:lnTo>
                  <a:lnTo>
                    <a:pt x="23206" y="45353"/>
                  </a:lnTo>
                  <a:lnTo>
                    <a:pt x="23206" y="45377"/>
                  </a:lnTo>
                  <a:lnTo>
                    <a:pt x="23302" y="45377"/>
                  </a:lnTo>
                  <a:lnTo>
                    <a:pt x="23302" y="45425"/>
                  </a:lnTo>
                  <a:lnTo>
                    <a:pt x="23327" y="45425"/>
                  </a:lnTo>
                  <a:lnTo>
                    <a:pt x="23327" y="45473"/>
                  </a:lnTo>
                  <a:lnTo>
                    <a:pt x="23375" y="45473"/>
                  </a:lnTo>
                  <a:lnTo>
                    <a:pt x="23375" y="45497"/>
                  </a:lnTo>
                  <a:lnTo>
                    <a:pt x="23447" y="45497"/>
                  </a:lnTo>
                  <a:lnTo>
                    <a:pt x="23447" y="45545"/>
                  </a:lnTo>
                  <a:lnTo>
                    <a:pt x="23495" y="45545"/>
                  </a:lnTo>
                  <a:lnTo>
                    <a:pt x="23495" y="45594"/>
                  </a:lnTo>
                  <a:lnTo>
                    <a:pt x="23543" y="45594"/>
                  </a:lnTo>
                  <a:lnTo>
                    <a:pt x="23543" y="45618"/>
                  </a:lnTo>
                  <a:lnTo>
                    <a:pt x="23568" y="45618"/>
                  </a:lnTo>
                  <a:lnTo>
                    <a:pt x="23568" y="45666"/>
                  </a:lnTo>
                  <a:lnTo>
                    <a:pt x="23664" y="45666"/>
                  </a:lnTo>
                  <a:lnTo>
                    <a:pt x="23664" y="45714"/>
                  </a:lnTo>
                  <a:lnTo>
                    <a:pt x="23688" y="45714"/>
                  </a:lnTo>
                  <a:lnTo>
                    <a:pt x="23688" y="45738"/>
                  </a:lnTo>
                  <a:lnTo>
                    <a:pt x="23736" y="45738"/>
                  </a:lnTo>
                  <a:lnTo>
                    <a:pt x="23736" y="45786"/>
                  </a:lnTo>
                  <a:lnTo>
                    <a:pt x="23808" y="45786"/>
                  </a:lnTo>
                  <a:lnTo>
                    <a:pt x="23808" y="45835"/>
                  </a:lnTo>
                  <a:lnTo>
                    <a:pt x="23857" y="45835"/>
                  </a:lnTo>
                  <a:lnTo>
                    <a:pt x="23857" y="45859"/>
                  </a:lnTo>
                  <a:lnTo>
                    <a:pt x="23905" y="45859"/>
                  </a:lnTo>
                  <a:lnTo>
                    <a:pt x="23905" y="45907"/>
                  </a:lnTo>
                  <a:lnTo>
                    <a:pt x="23929" y="45907"/>
                  </a:lnTo>
                  <a:lnTo>
                    <a:pt x="23929" y="45955"/>
                  </a:lnTo>
                  <a:lnTo>
                    <a:pt x="24025" y="45955"/>
                  </a:lnTo>
                  <a:lnTo>
                    <a:pt x="24025" y="45979"/>
                  </a:lnTo>
                  <a:lnTo>
                    <a:pt x="24049" y="45979"/>
                  </a:lnTo>
                  <a:lnTo>
                    <a:pt x="24049" y="46027"/>
                  </a:lnTo>
                  <a:lnTo>
                    <a:pt x="24098" y="46027"/>
                  </a:lnTo>
                  <a:lnTo>
                    <a:pt x="24098" y="46075"/>
                  </a:lnTo>
                  <a:lnTo>
                    <a:pt x="24146" y="46075"/>
                  </a:lnTo>
                  <a:lnTo>
                    <a:pt x="24146" y="46100"/>
                  </a:lnTo>
                  <a:lnTo>
                    <a:pt x="24218" y="46100"/>
                  </a:lnTo>
                  <a:lnTo>
                    <a:pt x="24218" y="46148"/>
                  </a:lnTo>
                  <a:lnTo>
                    <a:pt x="24266" y="46148"/>
                  </a:lnTo>
                  <a:lnTo>
                    <a:pt x="24266" y="46196"/>
                  </a:lnTo>
                  <a:lnTo>
                    <a:pt x="24290" y="46196"/>
                  </a:lnTo>
                  <a:lnTo>
                    <a:pt x="24290" y="46220"/>
                  </a:lnTo>
                  <a:lnTo>
                    <a:pt x="24387" y="46220"/>
                  </a:lnTo>
                  <a:lnTo>
                    <a:pt x="24387" y="46268"/>
                  </a:lnTo>
                  <a:lnTo>
                    <a:pt x="24411" y="46268"/>
                  </a:lnTo>
                  <a:lnTo>
                    <a:pt x="24411" y="46316"/>
                  </a:lnTo>
                  <a:lnTo>
                    <a:pt x="24459" y="46316"/>
                  </a:lnTo>
                  <a:lnTo>
                    <a:pt x="24459" y="46341"/>
                  </a:lnTo>
                  <a:lnTo>
                    <a:pt x="24507" y="46341"/>
                  </a:lnTo>
                  <a:lnTo>
                    <a:pt x="24507" y="46389"/>
                  </a:lnTo>
                  <a:lnTo>
                    <a:pt x="24580" y="46389"/>
                  </a:lnTo>
                  <a:lnTo>
                    <a:pt x="24580" y="46437"/>
                  </a:lnTo>
                  <a:lnTo>
                    <a:pt x="24628" y="46437"/>
                  </a:lnTo>
                  <a:lnTo>
                    <a:pt x="24628" y="46461"/>
                  </a:lnTo>
                  <a:lnTo>
                    <a:pt x="24652" y="46461"/>
                  </a:lnTo>
                  <a:lnTo>
                    <a:pt x="24652" y="46509"/>
                  </a:lnTo>
                  <a:lnTo>
                    <a:pt x="24748" y="46509"/>
                  </a:lnTo>
                  <a:lnTo>
                    <a:pt x="24748" y="46557"/>
                  </a:lnTo>
                  <a:lnTo>
                    <a:pt x="24772" y="46557"/>
                  </a:lnTo>
                  <a:lnTo>
                    <a:pt x="24772" y="46582"/>
                  </a:lnTo>
                  <a:lnTo>
                    <a:pt x="24821" y="46582"/>
                  </a:lnTo>
                  <a:lnTo>
                    <a:pt x="24821" y="46630"/>
                  </a:lnTo>
                  <a:lnTo>
                    <a:pt x="24869" y="46630"/>
                  </a:lnTo>
                  <a:lnTo>
                    <a:pt x="24869" y="46678"/>
                  </a:lnTo>
                  <a:lnTo>
                    <a:pt x="24941" y="46678"/>
                  </a:lnTo>
                  <a:lnTo>
                    <a:pt x="24941" y="46702"/>
                  </a:lnTo>
                  <a:lnTo>
                    <a:pt x="24989" y="46702"/>
                  </a:lnTo>
                  <a:lnTo>
                    <a:pt x="24989" y="46750"/>
                  </a:lnTo>
                  <a:lnTo>
                    <a:pt x="25013" y="46750"/>
                  </a:lnTo>
                  <a:lnTo>
                    <a:pt x="25013" y="46798"/>
                  </a:lnTo>
                  <a:lnTo>
                    <a:pt x="25110" y="46798"/>
                  </a:lnTo>
                  <a:lnTo>
                    <a:pt x="25110" y="46823"/>
                  </a:lnTo>
                  <a:lnTo>
                    <a:pt x="25134" y="46823"/>
                  </a:lnTo>
                  <a:lnTo>
                    <a:pt x="25134" y="46871"/>
                  </a:lnTo>
                  <a:lnTo>
                    <a:pt x="25182" y="46871"/>
                  </a:lnTo>
                  <a:lnTo>
                    <a:pt x="25182" y="46919"/>
                  </a:lnTo>
                  <a:lnTo>
                    <a:pt x="25230" y="46919"/>
                  </a:lnTo>
                  <a:lnTo>
                    <a:pt x="25230" y="46943"/>
                  </a:lnTo>
                  <a:lnTo>
                    <a:pt x="25303" y="46943"/>
                  </a:lnTo>
                  <a:lnTo>
                    <a:pt x="25303" y="46991"/>
                  </a:lnTo>
                  <a:lnTo>
                    <a:pt x="25351" y="46991"/>
                  </a:lnTo>
                  <a:lnTo>
                    <a:pt x="25351" y="47039"/>
                  </a:lnTo>
                  <a:lnTo>
                    <a:pt x="25375" y="47039"/>
                  </a:lnTo>
                  <a:lnTo>
                    <a:pt x="25375" y="47063"/>
                  </a:lnTo>
                  <a:lnTo>
                    <a:pt x="25471" y="47063"/>
                  </a:lnTo>
                  <a:lnTo>
                    <a:pt x="25471" y="47112"/>
                  </a:lnTo>
                  <a:lnTo>
                    <a:pt x="25495" y="47112"/>
                  </a:lnTo>
                  <a:lnTo>
                    <a:pt x="25495" y="47160"/>
                  </a:lnTo>
                  <a:lnTo>
                    <a:pt x="25544" y="47160"/>
                  </a:lnTo>
                  <a:lnTo>
                    <a:pt x="25544" y="47184"/>
                  </a:lnTo>
                  <a:lnTo>
                    <a:pt x="25592" y="47184"/>
                  </a:lnTo>
                  <a:lnTo>
                    <a:pt x="25592" y="47232"/>
                  </a:lnTo>
                  <a:lnTo>
                    <a:pt x="25664" y="47232"/>
                  </a:lnTo>
                  <a:lnTo>
                    <a:pt x="25664" y="47280"/>
                  </a:lnTo>
                  <a:lnTo>
                    <a:pt x="25712" y="47280"/>
                  </a:lnTo>
                  <a:lnTo>
                    <a:pt x="25712" y="47304"/>
                  </a:lnTo>
                  <a:lnTo>
                    <a:pt x="25736" y="47304"/>
                  </a:lnTo>
                  <a:lnTo>
                    <a:pt x="25736" y="47353"/>
                  </a:lnTo>
                  <a:lnTo>
                    <a:pt x="25833" y="47353"/>
                  </a:lnTo>
                  <a:lnTo>
                    <a:pt x="25833" y="47401"/>
                  </a:lnTo>
                  <a:lnTo>
                    <a:pt x="25857" y="47401"/>
                  </a:lnTo>
                  <a:lnTo>
                    <a:pt x="25857" y="47425"/>
                  </a:lnTo>
                  <a:lnTo>
                    <a:pt x="25905" y="47425"/>
                  </a:lnTo>
                  <a:lnTo>
                    <a:pt x="25905" y="47473"/>
                  </a:lnTo>
                  <a:lnTo>
                    <a:pt x="25953" y="47473"/>
                  </a:lnTo>
                  <a:lnTo>
                    <a:pt x="25953" y="47521"/>
                  </a:lnTo>
                  <a:lnTo>
                    <a:pt x="26025" y="47521"/>
                  </a:lnTo>
                  <a:lnTo>
                    <a:pt x="26025" y="47545"/>
                  </a:lnTo>
                  <a:lnTo>
                    <a:pt x="26074" y="47545"/>
                  </a:lnTo>
                  <a:lnTo>
                    <a:pt x="26074" y="47594"/>
                  </a:lnTo>
                  <a:lnTo>
                    <a:pt x="26098" y="47594"/>
                  </a:lnTo>
                  <a:lnTo>
                    <a:pt x="26098" y="47642"/>
                  </a:lnTo>
                  <a:lnTo>
                    <a:pt x="26194" y="47642"/>
                  </a:lnTo>
                  <a:lnTo>
                    <a:pt x="26194" y="47666"/>
                  </a:lnTo>
                  <a:lnTo>
                    <a:pt x="26218" y="47666"/>
                  </a:lnTo>
                  <a:lnTo>
                    <a:pt x="26218" y="47714"/>
                  </a:lnTo>
                  <a:lnTo>
                    <a:pt x="26266" y="47714"/>
                  </a:lnTo>
                  <a:lnTo>
                    <a:pt x="26266" y="47762"/>
                  </a:lnTo>
                  <a:lnTo>
                    <a:pt x="26315" y="47762"/>
                  </a:lnTo>
                  <a:lnTo>
                    <a:pt x="26315" y="47786"/>
                  </a:lnTo>
                  <a:lnTo>
                    <a:pt x="26387" y="47786"/>
                  </a:lnTo>
                  <a:lnTo>
                    <a:pt x="26387" y="47835"/>
                  </a:lnTo>
                  <a:lnTo>
                    <a:pt x="26435" y="47835"/>
                  </a:lnTo>
                  <a:lnTo>
                    <a:pt x="26435" y="47883"/>
                  </a:lnTo>
                  <a:lnTo>
                    <a:pt x="26459" y="47883"/>
                  </a:lnTo>
                  <a:lnTo>
                    <a:pt x="26459" y="47907"/>
                  </a:lnTo>
                  <a:lnTo>
                    <a:pt x="26507" y="47907"/>
                  </a:lnTo>
                  <a:lnTo>
                    <a:pt x="26507" y="47955"/>
                  </a:lnTo>
                  <a:lnTo>
                    <a:pt x="26580" y="47955"/>
                  </a:lnTo>
                  <a:lnTo>
                    <a:pt x="26580" y="48003"/>
                  </a:lnTo>
                  <a:lnTo>
                    <a:pt x="26628" y="48003"/>
                  </a:lnTo>
                  <a:lnTo>
                    <a:pt x="26628" y="48027"/>
                  </a:lnTo>
                  <a:lnTo>
                    <a:pt x="26676" y="48027"/>
                  </a:lnTo>
                  <a:lnTo>
                    <a:pt x="26676" y="48076"/>
                  </a:lnTo>
                  <a:lnTo>
                    <a:pt x="26748" y="48076"/>
                  </a:lnTo>
                  <a:lnTo>
                    <a:pt x="26748" y="48124"/>
                  </a:lnTo>
                  <a:lnTo>
                    <a:pt x="26797" y="48124"/>
                  </a:lnTo>
                  <a:lnTo>
                    <a:pt x="26797" y="48148"/>
                  </a:lnTo>
                  <a:lnTo>
                    <a:pt x="26821" y="48148"/>
                  </a:lnTo>
                  <a:lnTo>
                    <a:pt x="26821" y="48196"/>
                  </a:lnTo>
                  <a:lnTo>
                    <a:pt x="26869" y="48196"/>
                  </a:lnTo>
                  <a:lnTo>
                    <a:pt x="26869" y="48244"/>
                  </a:lnTo>
                  <a:lnTo>
                    <a:pt x="26941" y="48244"/>
                  </a:lnTo>
                  <a:lnTo>
                    <a:pt x="26941" y="48268"/>
                  </a:lnTo>
                  <a:lnTo>
                    <a:pt x="26989" y="48268"/>
                  </a:lnTo>
                  <a:lnTo>
                    <a:pt x="26989" y="48317"/>
                  </a:lnTo>
                  <a:lnTo>
                    <a:pt x="27038" y="48317"/>
                  </a:lnTo>
                  <a:lnTo>
                    <a:pt x="27038" y="48365"/>
                  </a:lnTo>
                  <a:lnTo>
                    <a:pt x="27110" y="48365"/>
                  </a:lnTo>
                  <a:lnTo>
                    <a:pt x="27110" y="48389"/>
                  </a:lnTo>
                  <a:lnTo>
                    <a:pt x="27158" y="48389"/>
                  </a:lnTo>
                  <a:lnTo>
                    <a:pt x="27158" y="48437"/>
                  </a:lnTo>
                  <a:lnTo>
                    <a:pt x="27182" y="48437"/>
                  </a:lnTo>
                  <a:lnTo>
                    <a:pt x="27182" y="48485"/>
                  </a:lnTo>
                  <a:lnTo>
                    <a:pt x="27230" y="48485"/>
                  </a:lnTo>
                  <a:lnTo>
                    <a:pt x="27230" y="48509"/>
                  </a:lnTo>
                  <a:lnTo>
                    <a:pt x="27303" y="48509"/>
                  </a:lnTo>
                  <a:lnTo>
                    <a:pt x="27303" y="48558"/>
                  </a:lnTo>
                  <a:lnTo>
                    <a:pt x="27351" y="48558"/>
                  </a:lnTo>
                  <a:lnTo>
                    <a:pt x="27351" y="48606"/>
                  </a:lnTo>
                  <a:lnTo>
                    <a:pt x="27399" y="48606"/>
                  </a:lnTo>
                  <a:lnTo>
                    <a:pt x="27399" y="48630"/>
                  </a:lnTo>
                  <a:lnTo>
                    <a:pt x="27471" y="48630"/>
                  </a:lnTo>
                  <a:lnTo>
                    <a:pt x="27471" y="48678"/>
                  </a:lnTo>
                  <a:lnTo>
                    <a:pt x="27520" y="48678"/>
                  </a:lnTo>
                  <a:lnTo>
                    <a:pt x="27520" y="48726"/>
                  </a:lnTo>
                  <a:lnTo>
                    <a:pt x="27544" y="48726"/>
                  </a:lnTo>
                  <a:lnTo>
                    <a:pt x="27544" y="48750"/>
                  </a:lnTo>
                  <a:lnTo>
                    <a:pt x="27592" y="48750"/>
                  </a:lnTo>
                  <a:lnTo>
                    <a:pt x="27592" y="48799"/>
                  </a:lnTo>
                  <a:lnTo>
                    <a:pt x="27664" y="48799"/>
                  </a:lnTo>
                  <a:lnTo>
                    <a:pt x="27664" y="48726"/>
                  </a:lnTo>
                  <a:lnTo>
                    <a:pt x="27712" y="48726"/>
                  </a:lnTo>
                  <a:lnTo>
                    <a:pt x="27712" y="48678"/>
                  </a:lnTo>
                  <a:lnTo>
                    <a:pt x="27761" y="48678"/>
                  </a:lnTo>
                  <a:lnTo>
                    <a:pt x="27761" y="48606"/>
                  </a:lnTo>
                  <a:lnTo>
                    <a:pt x="27785" y="48606"/>
                  </a:lnTo>
                  <a:lnTo>
                    <a:pt x="27785" y="48558"/>
                  </a:lnTo>
                  <a:lnTo>
                    <a:pt x="27833" y="48558"/>
                  </a:lnTo>
                  <a:lnTo>
                    <a:pt x="27833" y="48509"/>
                  </a:lnTo>
                  <a:lnTo>
                    <a:pt x="27881" y="48509"/>
                  </a:lnTo>
                  <a:lnTo>
                    <a:pt x="27881" y="48437"/>
                  </a:lnTo>
                  <a:lnTo>
                    <a:pt x="27905" y="48437"/>
                  </a:lnTo>
                  <a:lnTo>
                    <a:pt x="27905" y="48389"/>
                  </a:lnTo>
                  <a:lnTo>
                    <a:pt x="27953" y="48389"/>
                  </a:lnTo>
                  <a:lnTo>
                    <a:pt x="27953" y="48317"/>
                  </a:lnTo>
                  <a:lnTo>
                    <a:pt x="28001" y="48317"/>
                  </a:lnTo>
                  <a:lnTo>
                    <a:pt x="28001" y="48268"/>
                  </a:lnTo>
                  <a:lnTo>
                    <a:pt x="28026" y="48268"/>
                  </a:lnTo>
                  <a:lnTo>
                    <a:pt x="28026" y="48244"/>
                  </a:lnTo>
                  <a:lnTo>
                    <a:pt x="28074" y="48244"/>
                  </a:lnTo>
                  <a:lnTo>
                    <a:pt x="28074" y="48148"/>
                  </a:lnTo>
                  <a:lnTo>
                    <a:pt x="28122" y="48148"/>
                  </a:lnTo>
                  <a:lnTo>
                    <a:pt x="28122" y="48124"/>
                  </a:lnTo>
                  <a:lnTo>
                    <a:pt x="28146" y="48124"/>
                  </a:lnTo>
                  <a:lnTo>
                    <a:pt x="28146" y="48027"/>
                  </a:lnTo>
                  <a:lnTo>
                    <a:pt x="28194" y="48027"/>
                  </a:lnTo>
                  <a:lnTo>
                    <a:pt x="28194" y="48003"/>
                  </a:lnTo>
                  <a:lnTo>
                    <a:pt x="28242" y="48003"/>
                  </a:lnTo>
                  <a:lnTo>
                    <a:pt x="28242" y="47955"/>
                  </a:lnTo>
                  <a:lnTo>
                    <a:pt x="28267" y="47955"/>
                  </a:lnTo>
                  <a:lnTo>
                    <a:pt x="28267" y="47883"/>
                  </a:lnTo>
                  <a:lnTo>
                    <a:pt x="28315" y="47883"/>
                  </a:lnTo>
                  <a:lnTo>
                    <a:pt x="28315" y="47835"/>
                  </a:lnTo>
                  <a:lnTo>
                    <a:pt x="28363" y="47835"/>
                  </a:lnTo>
                  <a:lnTo>
                    <a:pt x="28363" y="47762"/>
                  </a:lnTo>
                  <a:lnTo>
                    <a:pt x="28387" y="47762"/>
                  </a:lnTo>
                  <a:lnTo>
                    <a:pt x="28387" y="47714"/>
                  </a:lnTo>
                  <a:lnTo>
                    <a:pt x="28435" y="47714"/>
                  </a:lnTo>
                  <a:lnTo>
                    <a:pt x="28435" y="47666"/>
                  </a:lnTo>
                  <a:lnTo>
                    <a:pt x="28483" y="47666"/>
                  </a:lnTo>
                  <a:lnTo>
                    <a:pt x="28483" y="47594"/>
                  </a:lnTo>
                  <a:lnTo>
                    <a:pt x="28508" y="47594"/>
                  </a:lnTo>
                  <a:lnTo>
                    <a:pt x="28508" y="47545"/>
                  </a:lnTo>
                  <a:lnTo>
                    <a:pt x="28556" y="47545"/>
                  </a:lnTo>
                  <a:lnTo>
                    <a:pt x="28556" y="47521"/>
                  </a:lnTo>
                  <a:lnTo>
                    <a:pt x="28604" y="47521"/>
                  </a:lnTo>
                  <a:lnTo>
                    <a:pt x="28604" y="47425"/>
                  </a:lnTo>
                  <a:lnTo>
                    <a:pt x="28628" y="47425"/>
                  </a:lnTo>
                  <a:lnTo>
                    <a:pt x="28628" y="47401"/>
                  </a:lnTo>
                  <a:lnTo>
                    <a:pt x="28676" y="47401"/>
                  </a:lnTo>
                  <a:lnTo>
                    <a:pt x="28676" y="47304"/>
                  </a:lnTo>
                  <a:lnTo>
                    <a:pt x="28724" y="47304"/>
                  </a:lnTo>
                  <a:lnTo>
                    <a:pt x="28724" y="47280"/>
                  </a:lnTo>
                  <a:lnTo>
                    <a:pt x="28749" y="47280"/>
                  </a:lnTo>
                  <a:lnTo>
                    <a:pt x="28749" y="47232"/>
                  </a:lnTo>
                  <a:lnTo>
                    <a:pt x="28797" y="47232"/>
                  </a:lnTo>
                  <a:lnTo>
                    <a:pt x="28797" y="47160"/>
                  </a:lnTo>
                  <a:lnTo>
                    <a:pt x="28845" y="47160"/>
                  </a:lnTo>
                  <a:lnTo>
                    <a:pt x="28845" y="47112"/>
                  </a:lnTo>
                  <a:lnTo>
                    <a:pt x="28869" y="47112"/>
                  </a:lnTo>
                  <a:lnTo>
                    <a:pt x="28869" y="47039"/>
                  </a:lnTo>
                  <a:lnTo>
                    <a:pt x="28917" y="47039"/>
                  </a:lnTo>
                  <a:lnTo>
                    <a:pt x="28917" y="46991"/>
                  </a:lnTo>
                  <a:lnTo>
                    <a:pt x="28965" y="46991"/>
                  </a:lnTo>
                  <a:lnTo>
                    <a:pt x="28965" y="46943"/>
                  </a:lnTo>
                  <a:lnTo>
                    <a:pt x="28989" y="46943"/>
                  </a:lnTo>
                  <a:lnTo>
                    <a:pt x="28989" y="46871"/>
                  </a:lnTo>
                  <a:lnTo>
                    <a:pt x="29038" y="46871"/>
                  </a:lnTo>
                  <a:lnTo>
                    <a:pt x="29038" y="46823"/>
                  </a:lnTo>
                  <a:lnTo>
                    <a:pt x="29086" y="46823"/>
                  </a:lnTo>
                  <a:lnTo>
                    <a:pt x="29086" y="46750"/>
                  </a:lnTo>
                  <a:lnTo>
                    <a:pt x="29110" y="46750"/>
                  </a:lnTo>
                  <a:lnTo>
                    <a:pt x="29110" y="46702"/>
                  </a:lnTo>
                  <a:lnTo>
                    <a:pt x="29158" y="46702"/>
                  </a:lnTo>
                  <a:lnTo>
                    <a:pt x="29158" y="46678"/>
                  </a:lnTo>
                  <a:lnTo>
                    <a:pt x="29206" y="46678"/>
                  </a:lnTo>
                  <a:lnTo>
                    <a:pt x="29206" y="46582"/>
                  </a:lnTo>
                  <a:lnTo>
                    <a:pt x="29230" y="46582"/>
                  </a:lnTo>
                  <a:lnTo>
                    <a:pt x="29230" y="46557"/>
                  </a:lnTo>
                  <a:lnTo>
                    <a:pt x="29279" y="46557"/>
                  </a:lnTo>
                  <a:lnTo>
                    <a:pt x="29279" y="46461"/>
                  </a:lnTo>
                  <a:lnTo>
                    <a:pt x="29327" y="46461"/>
                  </a:lnTo>
                  <a:lnTo>
                    <a:pt x="29327" y="46437"/>
                  </a:lnTo>
                  <a:lnTo>
                    <a:pt x="29351" y="46437"/>
                  </a:lnTo>
                  <a:lnTo>
                    <a:pt x="29351" y="46389"/>
                  </a:lnTo>
                  <a:lnTo>
                    <a:pt x="29399" y="46389"/>
                  </a:lnTo>
                  <a:lnTo>
                    <a:pt x="29399" y="46316"/>
                  </a:lnTo>
                  <a:lnTo>
                    <a:pt x="29447" y="46316"/>
                  </a:lnTo>
                  <a:lnTo>
                    <a:pt x="29447" y="46268"/>
                  </a:lnTo>
                  <a:lnTo>
                    <a:pt x="29471" y="46268"/>
                  </a:lnTo>
                  <a:lnTo>
                    <a:pt x="29471" y="46196"/>
                  </a:lnTo>
                  <a:lnTo>
                    <a:pt x="29520" y="46196"/>
                  </a:lnTo>
                  <a:lnTo>
                    <a:pt x="29520" y="46148"/>
                  </a:lnTo>
                  <a:lnTo>
                    <a:pt x="29568" y="46148"/>
                  </a:lnTo>
                  <a:lnTo>
                    <a:pt x="29568" y="46100"/>
                  </a:lnTo>
                  <a:lnTo>
                    <a:pt x="29592" y="46100"/>
                  </a:lnTo>
                  <a:lnTo>
                    <a:pt x="29592" y="46027"/>
                  </a:lnTo>
                  <a:lnTo>
                    <a:pt x="29640" y="46027"/>
                  </a:lnTo>
                  <a:lnTo>
                    <a:pt x="29640" y="45979"/>
                  </a:lnTo>
                  <a:lnTo>
                    <a:pt x="29688" y="45979"/>
                  </a:lnTo>
                  <a:lnTo>
                    <a:pt x="29688" y="45907"/>
                  </a:lnTo>
                  <a:lnTo>
                    <a:pt x="29712" y="45907"/>
                  </a:lnTo>
                  <a:lnTo>
                    <a:pt x="29712" y="45859"/>
                  </a:lnTo>
                  <a:lnTo>
                    <a:pt x="29761" y="45859"/>
                  </a:lnTo>
                  <a:lnTo>
                    <a:pt x="29761" y="45835"/>
                  </a:lnTo>
                  <a:lnTo>
                    <a:pt x="29809" y="45835"/>
                  </a:lnTo>
                  <a:lnTo>
                    <a:pt x="29809" y="45738"/>
                  </a:lnTo>
                  <a:lnTo>
                    <a:pt x="29833" y="45738"/>
                  </a:lnTo>
                  <a:lnTo>
                    <a:pt x="29833" y="45714"/>
                  </a:lnTo>
                  <a:lnTo>
                    <a:pt x="29881" y="45714"/>
                  </a:lnTo>
                  <a:lnTo>
                    <a:pt x="29881" y="45618"/>
                  </a:lnTo>
                  <a:lnTo>
                    <a:pt x="29929" y="45618"/>
                  </a:lnTo>
                  <a:lnTo>
                    <a:pt x="29929" y="45594"/>
                  </a:lnTo>
                  <a:lnTo>
                    <a:pt x="29953" y="45594"/>
                  </a:lnTo>
                  <a:lnTo>
                    <a:pt x="29953" y="45545"/>
                  </a:lnTo>
                  <a:lnTo>
                    <a:pt x="30002" y="45545"/>
                  </a:lnTo>
                  <a:lnTo>
                    <a:pt x="30002" y="45473"/>
                  </a:lnTo>
                  <a:lnTo>
                    <a:pt x="30050" y="45473"/>
                  </a:lnTo>
                  <a:lnTo>
                    <a:pt x="30050" y="45425"/>
                  </a:lnTo>
                  <a:lnTo>
                    <a:pt x="30074" y="45425"/>
                  </a:lnTo>
                  <a:lnTo>
                    <a:pt x="30074" y="45377"/>
                  </a:lnTo>
                  <a:lnTo>
                    <a:pt x="30122" y="45377"/>
                  </a:lnTo>
                  <a:lnTo>
                    <a:pt x="30122" y="45304"/>
                  </a:lnTo>
                  <a:lnTo>
                    <a:pt x="30170" y="45304"/>
                  </a:lnTo>
                  <a:lnTo>
                    <a:pt x="30170" y="45256"/>
                  </a:lnTo>
                  <a:lnTo>
                    <a:pt x="30194" y="45256"/>
                  </a:lnTo>
                  <a:lnTo>
                    <a:pt x="30194" y="45184"/>
                  </a:lnTo>
                  <a:lnTo>
                    <a:pt x="30243" y="45184"/>
                  </a:lnTo>
                  <a:lnTo>
                    <a:pt x="30243" y="45136"/>
                  </a:lnTo>
                  <a:lnTo>
                    <a:pt x="30291" y="45136"/>
                  </a:lnTo>
                  <a:lnTo>
                    <a:pt x="30291" y="45112"/>
                  </a:lnTo>
                  <a:lnTo>
                    <a:pt x="30315" y="45112"/>
                  </a:lnTo>
                  <a:lnTo>
                    <a:pt x="30315" y="45015"/>
                  </a:lnTo>
                  <a:lnTo>
                    <a:pt x="30363" y="45015"/>
                  </a:lnTo>
                  <a:lnTo>
                    <a:pt x="30363" y="44991"/>
                  </a:lnTo>
                  <a:lnTo>
                    <a:pt x="30411" y="44991"/>
                  </a:lnTo>
                  <a:lnTo>
                    <a:pt x="30411" y="44895"/>
                  </a:lnTo>
                  <a:lnTo>
                    <a:pt x="30435" y="44895"/>
                  </a:lnTo>
                  <a:lnTo>
                    <a:pt x="30435" y="44871"/>
                  </a:lnTo>
                  <a:lnTo>
                    <a:pt x="30484" y="44871"/>
                  </a:lnTo>
                  <a:lnTo>
                    <a:pt x="30484" y="44822"/>
                  </a:lnTo>
                  <a:lnTo>
                    <a:pt x="30532" y="44822"/>
                  </a:lnTo>
                  <a:lnTo>
                    <a:pt x="30532" y="44750"/>
                  </a:lnTo>
                  <a:lnTo>
                    <a:pt x="30556" y="44750"/>
                  </a:lnTo>
                  <a:lnTo>
                    <a:pt x="30556" y="44702"/>
                  </a:lnTo>
                  <a:lnTo>
                    <a:pt x="30604" y="44702"/>
                  </a:lnTo>
                  <a:lnTo>
                    <a:pt x="30604" y="44630"/>
                  </a:lnTo>
                  <a:lnTo>
                    <a:pt x="30652" y="44630"/>
                  </a:lnTo>
                  <a:lnTo>
                    <a:pt x="30652" y="44581"/>
                  </a:lnTo>
                  <a:lnTo>
                    <a:pt x="30676" y="44581"/>
                  </a:lnTo>
                  <a:lnTo>
                    <a:pt x="30676" y="44533"/>
                  </a:lnTo>
                  <a:lnTo>
                    <a:pt x="30725" y="44533"/>
                  </a:lnTo>
                  <a:lnTo>
                    <a:pt x="30725" y="44461"/>
                  </a:lnTo>
                  <a:lnTo>
                    <a:pt x="30773" y="44461"/>
                  </a:lnTo>
                  <a:lnTo>
                    <a:pt x="30773" y="44413"/>
                  </a:lnTo>
                  <a:lnTo>
                    <a:pt x="30797" y="44413"/>
                  </a:lnTo>
                  <a:lnTo>
                    <a:pt x="30797" y="44340"/>
                  </a:lnTo>
                  <a:lnTo>
                    <a:pt x="30845" y="44340"/>
                  </a:lnTo>
                  <a:lnTo>
                    <a:pt x="30845" y="44292"/>
                  </a:lnTo>
                  <a:lnTo>
                    <a:pt x="30893" y="44292"/>
                  </a:lnTo>
                  <a:lnTo>
                    <a:pt x="30893" y="44268"/>
                  </a:lnTo>
                  <a:lnTo>
                    <a:pt x="30917" y="44268"/>
                  </a:lnTo>
                  <a:lnTo>
                    <a:pt x="30917" y="44172"/>
                  </a:lnTo>
                  <a:lnTo>
                    <a:pt x="30965" y="44172"/>
                  </a:lnTo>
                  <a:lnTo>
                    <a:pt x="30965" y="44148"/>
                  </a:lnTo>
                  <a:lnTo>
                    <a:pt x="31014" y="44148"/>
                  </a:lnTo>
                  <a:lnTo>
                    <a:pt x="31014" y="44051"/>
                  </a:lnTo>
                  <a:lnTo>
                    <a:pt x="31038" y="44051"/>
                  </a:lnTo>
                  <a:lnTo>
                    <a:pt x="31038" y="44027"/>
                  </a:lnTo>
                  <a:lnTo>
                    <a:pt x="31086" y="44027"/>
                  </a:lnTo>
                  <a:lnTo>
                    <a:pt x="31086" y="43979"/>
                  </a:lnTo>
                  <a:lnTo>
                    <a:pt x="31134" y="43979"/>
                  </a:lnTo>
                  <a:lnTo>
                    <a:pt x="31134" y="43907"/>
                  </a:lnTo>
                  <a:lnTo>
                    <a:pt x="31158" y="43907"/>
                  </a:lnTo>
                  <a:lnTo>
                    <a:pt x="31158" y="43858"/>
                  </a:lnTo>
                  <a:lnTo>
                    <a:pt x="31206" y="43858"/>
                  </a:lnTo>
                  <a:lnTo>
                    <a:pt x="31206" y="43786"/>
                  </a:lnTo>
                  <a:lnTo>
                    <a:pt x="31255" y="43786"/>
                  </a:lnTo>
                  <a:lnTo>
                    <a:pt x="31255" y="43738"/>
                  </a:lnTo>
                  <a:lnTo>
                    <a:pt x="31279" y="43738"/>
                  </a:lnTo>
                  <a:lnTo>
                    <a:pt x="31279" y="43690"/>
                  </a:lnTo>
                  <a:lnTo>
                    <a:pt x="31327" y="43690"/>
                  </a:lnTo>
                  <a:lnTo>
                    <a:pt x="31327" y="43618"/>
                  </a:lnTo>
                  <a:lnTo>
                    <a:pt x="31375" y="43618"/>
                  </a:lnTo>
                  <a:lnTo>
                    <a:pt x="31375" y="43569"/>
                  </a:lnTo>
                  <a:lnTo>
                    <a:pt x="31399" y="43569"/>
                  </a:lnTo>
                  <a:lnTo>
                    <a:pt x="31399" y="43545"/>
                  </a:lnTo>
                  <a:lnTo>
                    <a:pt x="31447" y="43545"/>
                  </a:lnTo>
                  <a:lnTo>
                    <a:pt x="31447" y="43449"/>
                  </a:lnTo>
                  <a:lnTo>
                    <a:pt x="31496" y="43449"/>
                  </a:lnTo>
                  <a:lnTo>
                    <a:pt x="31496" y="43425"/>
                  </a:lnTo>
                  <a:lnTo>
                    <a:pt x="31520" y="43425"/>
                  </a:lnTo>
                  <a:lnTo>
                    <a:pt x="31520" y="43328"/>
                  </a:lnTo>
                  <a:lnTo>
                    <a:pt x="31568" y="43328"/>
                  </a:lnTo>
                  <a:lnTo>
                    <a:pt x="31568" y="43304"/>
                  </a:lnTo>
                  <a:lnTo>
                    <a:pt x="31616" y="43304"/>
                  </a:lnTo>
                  <a:lnTo>
                    <a:pt x="31616" y="43256"/>
                  </a:lnTo>
                  <a:lnTo>
                    <a:pt x="31640" y="43256"/>
                  </a:lnTo>
                  <a:lnTo>
                    <a:pt x="31640" y="43184"/>
                  </a:lnTo>
                  <a:lnTo>
                    <a:pt x="31688" y="43184"/>
                  </a:lnTo>
                  <a:lnTo>
                    <a:pt x="31688" y="43136"/>
                  </a:lnTo>
                  <a:lnTo>
                    <a:pt x="31761" y="43136"/>
                  </a:lnTo>
                  <a:lnTo>
                    <a:pt x="31761" y="43087"/>
                  </a:lnTo>
                  <a:lnTo>
                    <a:pt x="31809" y="43087"/>
                  </a:lnTo>
                  <a:lnTo>
                    <a:pt x="31809" y="43063"/>
                  </a:lnTo>
                  <a:lnTo>
                    <a:pt x="31881" y="43063"/>
                  </a:lnTo>
                  <a:lnTo>
                    <a:pt x="31881" y="43015"/>
                  </a:lnTo>
                  <a:lnTo>
                    <a:pt x="31978" y="43015"/>
                  </a:lnTo>
                  <a:lnTo>
                    <a:pt x="31978" y="42967"/>
                  </a:lnTo>
                  <a:lnTo>
                    <a:pt x="32050" y="42967"/>
                  </a:lnTo>
                  <a:lnTo>
                    <a:pt x="32050" y="42943"/>
                  </a:lnTo>
                  <a:lnTo>
                    <a:pt x="32122" y="42943"/>
                  </a:lnTo>
                  <a:lnTo>
                    <a:pt x="32122" y="42895"/>
                  </a:lnTo>
                  <a:lnTo>
                    <a:pt x="32170" y="42895"/>
                  </a:lnTo>
                  <a:lnTo>
                    <a:pt x="32170" y="42846"/>
                  </a:lnTo>
                  <a:lnTo>
                    <a:pt x="32243" y="42846"/>
                  </a:lnTo>
                  <a:lnTo>
                    <a:pt x="32243" y="42822"/>
                  </a:lnTo>
                  <a:lnTo>
                    <a:pt x="32339" y="42822"/>
                  </a:lnTo>
                  <a:lnTo>
                    <a:pt x="32339" y="42774"/>
                  </a:lnTo>
                  <a:lnTo>
                    <a:pt x="32411" y="42774"/>
                  </a:lnTo>
                  <a:lnTo>
                    <a:pt x="32411" y="42726"/>
                  </a:lnTo>
                  <a:lnTo>
                    <a:pt x="32460" y="42726"/>
                  </a:lnTo>
                  <a:lnTo>
                    <a:pt x="32460" y="42702"/>
                  </a:lnTo>
                  <a:lnTo>
                    <a:pt x="32532" y="42702"/>
                  </a:lnTo>
                  <a:lnTo>
                    <a:pt x="32532" y="42654"/>
                  </a:lnTo>
                  <a:lnTo>
                    <a:pt x="32604" y="42654"/>
                  </a:lnTo>
                  <a:lnTo>
                    <a:pt x="32604" y="42605"/>
                  </a:lnTo>
                  <a:lnTo>
                    <a:pt x="32701" y="42605"/>
                  </a:lnTo>
                  <a:lnTo>
                    <a:pt x="32701" y="42581"/>
                  </a:lnTo>
                  <a:lnTo>
                    <a:pt x="32725" y="42581"/>
                  </a:lnTo>
                  <a:lnTo>
                    <a:pt x="32725" y="42533"/>
                  </a:lnTo>
                  <a:lnTo>
                    <a:pt x="32821" y="42533"/>
                  </a:lnTo>
                  <a:lnTo>
                    <a:pt x="32821" y="42485"/>
                  </a:lnTo>
                  <a:lnTo>
                    <a:pt x="32893" y="42485"/>
                  </a:lnTo>
                  <a:lnTo>
                    <a:pt x="32893" y="42461"/>
                  </a:lnTo>
                  <a:lnTo>
                    <a:pt x="32966" y="42461"/>
                  </a:lnTo>
                  <a:lnTo>
                    <a:pt x="32966" y="42413"/>
                  </a:lnTo>
                  <a:lnTo>
                    <a:pt x="33014" y="42413"/>
                  </a:lnTo>
                  <a:lnTo>
                    <a:pt x="33014" y="42364"/>
                  </a:lnTo>
                  <a:lnTo>
                    <a:pt x="33086" y="42364"/>
                  </a:lnTo>
                  <a:lnTo>
                    <a:pt x="33086" y="42340"/>
                  </a:lnTo>
                  <a:lnTo>
                    <a:pt x="33182" y="42340"/>
                  </a:lnTo>
                  <a:lnTo>
                    <a:pt x="33182" y="42292"/>
                  </a:lnTo>
                  <a:lnTo>
                    <a:pt x="33207" y="42292"/>
                  </a:lnTo>
                  <a:lnTo>
                    <a:pt x="33207" y="42244"/>
                  </a:lnTo>
                  <a:lnTo>
                    <a:pt x="33303" y="42244"/>
                  </a:lnTo>
                  <a:lnTo>
                    <a:pt x="33303" y="42220"/>
                  </a:lnTo>
                  <a:lnTo>
                    <a:pt x="33375" y="42220"/>
                  </a:lnTo>
                  <a:lnTo>
                    <a:pt x="33375" y="42172"/>
                  </a:lnTo>
                  <a:lnTo>
                    <a:pt x="33423" y="42172"/>
                  </a:lnTo>
                  <a:lnTo>
                    <a:pt x="33423" y="42123"/>
                  </a:lnTo>
                  <a:lnTo>
                    <a:pt x="33496" y="42123"/>
                  </a:lnTo>
                  <a:lnTo>
                    <a:pt x="33496" y="42099"/>
                  </a:lnTo>
                  <a:lnTo>
                    <a:pt x="33568" y="42099"/>
                  </a:lnTo>
                  <a:lnTo>
                    <a:pt x="33568" y="42051"/>
                  </a:lnTo>
                  <a:lnTo>
                    <a:pt x="33664" y="42051"/>
                  </a:lnTo>
                  <a:lnTo>
                    <a:pt x="33664" y="42003"/>
                  </a:lnTo>
                  <a:lnTo>
                    <a:pt x="33689" y="42003"/>
                  </a:lnTo>
                  <a:lnTo>
                    <a:pt x="33689" y="41979"/>
                  </a:lnTo>
                  <a:lnTo>
                    <a:pt x="33785" y="41979"/>
                  </a:lnTo>
                  <a:lnTo>
                    <a:pt x="33785" y="41931"/>
                  </a:lnTo>
                  <a:lnTo>
                    <a:pt x="33857" y="41931"/>
                  </a:lnTo>
                  <a:lnTo>
                    <a:pt x="33857" y="41882"/>
                  </a:lnTo>
                  <a:lnTo>
                    <a:pt x="33905" y="41882"/>
                  </a:lnTo>
                  <a:lnTo>
                    <a:pt x="33905" y="41858"/>
                  </a:lnTo>
                  <a:lnTo>
                    <a:pt x="33978" y="41858"/>
                  </a:lnTo>
                  <a:lnTo>
                    <a:pt x="33978" y="41810"/>
                  </a:lnTo>
                  <a:lnTo>
                    <a:pt x="34050" y="41810"/>
                  </a:lnTo>
                  <a:lnTo>
                    <a:pt x="34050" y="41762"/>
                  </a:lnTo>
                  <a:lnTo>
                    <a:pt x="34098" y="41762"/>
                  </a:lnTo>
                  <a:lnTo>
                    <a:pt x="34098" y="41738"/>
                  </a:lnTo>
                  <a:lnTo>
                    <a:pt x="34170" y="41738"/>
                  </a:lnTo>
                  <a:lnTo>
                    <a:pt x="34170" y="41690"/>
                  </a:lnTo>
                  <a:lnTo>
                    <a:pt x="34267" y="41690"/>
                  </a:lnTo>
                  <a:lnTo>
                    <a:pt x="34267" y="41642"/>
                  </a:lnTo>
                  <a:lnTo>
                    <a:pt x="34291" y="41642"/>
                  </a:lnTo>
                  <a:lnTo>
                    <a:pt x="34291" y="41617"/>
                  </a:lnTo>
                  <a:lnTo>
                    <a:pt x="34387" y="41617"/>
                  </a:lnTo>
                  <a:lnTo>
                    <a:pt x="34387" y="41569"/>
                  </a:lnTo>
                  <a:lnTo>
                    <a:pt x="34411" y="41569"/>
                  </a:lnTo>
                  <a:lnTo>
                    <a:pt x="34411" y="41521"/>
                  </a:lnTo>
                  <a:lnTo>
                    <a:pt x="34508" y="41521"/>
                  </a:lnTo>
                  <a:lnTo>
                    <a:pt x="34508" y="41497"/>
                  </a:lnTo>
                  <a:lnTo>
                    <a:pt x="34580" y="41497"/>
                  </a:lnTo>
                  <a:lnTo>
                    <a:pt x="34580" y="41449"/>
                  </a:lnTo>
                  <a:lnTo>
                    <a:pt x="34628" y="41449"/>
                  </a:lnTo>
                  <a:lnTo>
                    <a:pt x="34628" y="41401"/>
                  </a:lnTo>
                  <a:lnTo>
                    <a:pt x="34701" y="41401"/>
                  </a:lnTo>
                  <a:lnTo>
                    <a:pt x="34701" y="41376"/>
                  </a:lnTo>
                  <a:lnTo>
                    <a:pt x="34773" y="41376"/>
                  </a:lnTo>
                  <a:lnTo>
                    <a:pt x="34773" y="41328"/>
                  </a:lnTo>
                  <a:lnTo>
                    <a:pt x="34821" y="41328"/>
                  </a:lnTo>
                  <a:lnTo>
                    <a:pt x="34821" y="41280"/>
                  </a:lnTo>
                  <a:lnTo>
                    <a:pt x="34893" y="41280"/>
                  </a:lnTo>
                  <a:lnTo>
                    <a:pt x="34893" y="41256"/>
                  </a:lnTo>
                  <a:lnTo>
                    <a:pt x="34990" y="41256"/>
                  </a:lnTo>
                  <a:lnTo>
                    <a:pt x="34990" y="41208"/>
                  </a:lnTo>
                  <a:lnTo>
                    <a:pt x="35014" y="41208"/>
                  </a:lnTo>
                  <a:lnTo>
                    <a:pt x="35014" y="41160"/>
                  </a:lnTo>
                  <a:lnTo>
                    <a:pt x="35110" y="41160"/>
                  </a:lnTo>
                  <a:lnTo>
                    <a:pt x="35110" y="41135"/>
                  </a:lnTo>
                  <a:lnTo>
                    <a:pt x="35134" y="41135"/>
                  </a:lnTo>
                  <a:lnTo>
                    <a:pt x="35134" y="41087"/>
                  </a:lnTo>
                  <a:lnTo>
                    <a:pt x="35231" y="41087"/>
                  </a:lnTo>
                  <a:lnTo>
                    <a:pt x="35231" y="41039"/>
                  </a:lnTo>
                  <a:lnTo>
                    <a:pt x="35303" y="41039"/>
                  </a:lnTo>
                  <a:lnTo>
                    <a:pt x="35303" y="41015"/>
                  </a:lnTo>
                  <a:lnTo>
                    <a:pt x="35351" y="41015"/>
                  </a:lnTo>
                  <a:lnTo>
                    <a:pt x="35351" y="40967"/>
                  </a:lnTo>
                  <a:lnTo>
                    <a:pt x="35424" y="40967"/>
                  </a:lnTo>
                  <a:lnTo>
                    <a:pt x="35424" y="40919"/>
                  </a:lnTo>
                  <a:lnTo>
                    <a:pt x="35472" y="40919"/>
                  </a:lnTo>
                  <a:lnTo>
                    <a:pt x="35472" y="40894"/>
                  </a:lnTo>
                  <a:lnTo>
                    <a:pt x="35544" y="40894"/>
                  </a:lnTo>
                  <a:lnTo>
                    <a:pt x="35544" y="40846"/>
                  </a:lnTo>
                  <a:lnTo>
                    <a:pt x="35616" y="40846"/>
                  </a:lnTo>
                  <a:lnTo>
                    <a:pt x="35616" y="40798"/>
                  </a:lnTo>
                  <a:lnTo>
                    <a:pt x="35665" y="40798"/>
                  </a:lnTo>
                  <a:lnTo>
                    <a:pt x="35665" y="40774"/>
                  </a:lnTo>
                  <a:lnTo>
                    <a:pt x="35737" y="40774"/>
                  </a:lnTo>
                  <a:lnTo>
                    <a:pt x="35737" y="40726"/>
                  </a:lnTo>
                  <a:lnTo>
                    <a:pt x="35785" y="40726"/>
                  </a:lnTo>
                  <a:lnTo>
                    <a:pt x="35785" y="40678"/>
                  </a:lnTo>
                  <a:lnTo>
                    <a:pt x="35857" y="40678"/>
                  </a:lnTo>
                  <a:lnTo>
                    <a:pt x="35857" y="40654"/>
                  </a:lnTo>
                  <a:lnTo>
                    <a:pt x="35954" y="40654"/>
                  </a:lnTo>
                  <a:lnTo>
                    <a:pt x="35954" y="40605"/>
                  </a:lnTo>
                  <a:lnTo>
                    <a:pt x="35978" y="40605"/>
                  </a:lnTo>
                  <a:lnTo>
                    <a:pt x="35978" y="40557"/>
                  </a:lnTo>
                  <a:lnTo>
                    <a:pt x="36074" y="40557"/>
                  </a:lnTo>
                  <a:lnTo>
                    <a:pt x="36074" y="40533"/>
                  </a:lnTo>
                  <a:lnTo>
                    <a:pt x="36098" y="40533"/>
                  </a:lnTo>
                  <a:lnTo>
                    <a:pt x="36098" y="40485"/>
                  </a:lnTo>
                  <a:lnTo>
                    <a:pt x="36195" y="40485"/>
                  </a:lnTo>
                  <a:lnTo>
                    <a:pt x="36195" y="40437"/>
                  </a:lnTo>
                  <a:lnTo>
                    <a:pt x="36267" y="40437"/>
                  </a:lnTo>
                  <a:lnTo>
                    <a:pt x="36267" y="40413"/>
                  </a:lnTo>
                  <a:lnTo>
                    <a:pt x="36315" y="40413"/>
                  </a:lnTo>
                  <a:lnTo>
                    <a:pt x="36315" y="40364"/>
                  </a:lnTo>
                  <a:lnTo>
                    <a:pt x="36387" y="40364"/>
                  </a:lnTo>
                  <a:lnTo>
                    <a:pt x="36387" y="40316"/>
                  </a:lnTo>
                  <a:lnTo>
                    <a:pt x="36436" y="40316"/>
                  </a:lnTo>
                  <a:lnTo>
                    <a:pt x="36436" y="40292"/>
                  </a:lnTo>
                  <a:lnTo>
                    <a:pt x="36508" y="40292"/>
                  </a:lnTo>
                  <a:lnTo>
                    <a:pt x="36508" y="40244"/>
                  </a:lnTo>
                  <a:lnTo>
                    <a:pt x="36556" y="40244"/>
                  </a:lnTo>
                  <a:lnTo>
                    <a:pt x="36556" y="40196"/>
                  </a:lnTo>
                  <a:lnTo>
                    <a:pt x="36628" y="40196"/>
                  </a:lnTo>
                  <a:lnTo>
                    <a:pt x="36628" y="40172"/>
                  </a:lnTo>
                  <a:lnTo>
                    <a:pt x="36677" y="40172"/>
                  </a:lnTo>
                  <a:lnTo>
                    <a:pt x="36677" y="40123"/>
                  </a:lnTo>
                  <a:lnTo>
                    <a:pt x="36749" y="40123"/>
                  </a:lnTo>
                  <a:lnTo>
                    <a:pt x="36749" y="40075"/>
                  </a:lnTo>
                  <a:lnTo>
                    <a:pt x="36821" y="40075"/>
                  </a:lnTo>
                  <a:lnTo>
                    <a:pt x="36821" y="40051"/>
                  </a:lnTo>
                  <a:lnTo>
                    <a:pt x="36869" y="40051"/>
                  </a:lnTo>
                  <a:lnTo>
                    <a:pt x="36869" y="40003"/>
                  </a:lnTo>
                  <a:lnTo>
                    <a:pt x="36942" y="40003"/>
                  </a:lnTo>
                  <a:lnTo>
                    <a:pt x="36942" y="39955"/>
                  </a:lnTo>
                  <a:lnTo>
                    <a:pt x="36990" y="39955"/>
                  </a:lnTo>
                  <a:lnTo>
                    <a:pt x="36990" y="39931"/>
                  </a:lnTo>
                  <a:lnTo>
                    <a:pt x="37062" y="39931"/>
                  </a:lnTo>
                  <a:lnTo>
                    <a:pt x="37062" y="39882"/>
                  </a:lnTo>
                  <a:lnTo>
                    <a:pt x="37110" y="39882"/>
                  </a:lnTo>
                  <a:lnTo>
                    <a:pt x="37110" y="39834"/>
                  </a:lnTo>
                  <a:lnTo>
                    <a:pt x="37183" y="39834"/>
                  </a:lnTo>
                  <a:lnTo>
                    <a:pt x="37183" y="39810"/>
                  </a:lnTo>
                  <a:lnTo>
                    <a:pt x="37231" y="39810"/>
                  </a:lnTo>
                  <a:lnTo>
                    <a:pt x="37231" y="39762"/>
                  </a:lnTo>
                  <a:lnTo>
                    <a:pt x="37303" y="39762"/>
                  </a:lnTo>
                  <a:lnTo>
                    <a:pt x="37303" y="39714"/>
                  </a:lnTo>
                  <a:lnTo>
                    <a:pt x="37351" y="39714"/>
                  </a:lnTo>
                  <a:lnTo>
                    <a:pt x="37351" y="39690"/>
                  </a:lnTo>
                  <a:lnTo>
                    <a:pt x="37424" y="39690"/>
                  </a:lnTo>
                  <a:lnTo>
                    <a:pt x="37424" y="39641"/>
                  </a:lnTo>
                  <a:lnTo>
                    <a:pt x="37472" y="39641"/>
                  </a:lnTo>
                  <a:lnTo>
                    <a:pt x="37472" y="39593"/>
                  </a:lnTo>
                  <a:lnTo>
                    <a:pt x="37544" y="39593"/>
                  </a:lnTo>
                  <a:lnTo>
                    <a:pt x="37544" y="39569"/>
                  </a:lnTo>
                  <a:lnTo>
                    <a:pt x="37641" y="39569"/>
                  </a:lnTo>
                  <a:lnTo>
                    <a:pt x="37641" y="39521"/>
                  </a:lnTo>
                  <a:lnTo>
                    <a:pt x="37665" y="39521"/>
                  </a:lnTo>
                  <a:lnTo>
                    <a:pt x="37665" y="39473"/>
                  </a:lnTo>
                  <a:lnTo>
                    <a:pt x="37761" y="39473"/>
                  </a:lnTo>
                  <a:lnTo>
                    <a:pt x="37761" y="39449"/>
                  </a:lnTo>
                  <a:lnTo>
                    <a:pt x="37785" y="39449"/>
                  </a:lnTo>
                  <a:lnTo>
                    <a:pt x="37785" y="39400"/>
                  </a:lnTo>
                  <a:lnTo>
                    <a:pt x="37882" y="39400"/>
                  </a:lnTo>
                  <a:lnTo>
                    <a:pt x="37882" y="39352"/>
                  </a:lnTo>
                  <a:lnTo>
                    <a:pt x="37906" y="39352"/>
                  </a:lnTo>
                  <a:lnTo>
                    <a:pt x="37906" y="39328"/>
                  </a:lnTo>
                  <a:lnTo>
                    <a:pt x="38002" y="39328"/>
                  </a:lnTo>
                  <a:lnTo>
                    <a:pt x="38002" y="39280"/>
                  </a:lnTo>
                  <a:lnTo>
                    <a:pt x="38026" y="39280"/>
                  </a:lnTo>
                  <a:lnTo>
                    <a:pt x="38026" y="39232"/>
                  </a:lnTo>
                  <a:lnTo>
                    <a:pt x="38122" y="39232"/>
                  </a:lnTo>
                  <a:lnTo>
                    <a:pt x="38122" y="39208"/>
                  </a:lnTo>
                  <a:lnTo>
                    <a:pt x="38147" y="39208"/>
                  </a:lnTo>
                  <a:lnTo>
                    <a:pt x="38147" y="39159"/>
                  </a:lnTo>
                  <a:lnTo>
                    <a:pt x="38243" y="39159"/>
                  </a:lnTo>
                  <a:lnTo>
                    <a:pt x="38243" y="39111"/>
                  </a:lnTo>
                  <a:lnTo>
                    <a:pt x="38267" y="39111"/>
                  </a:lnTo>
                  <a:lnTo>
                    <a:pt x="38267" y="39087"/>
                  </a:lnTo>
                  <a:lnTo>
                    <a:pt x="38363" y="39087"/>
                  </a:lnTo>
                  <a:lnTo>
                    <a:pt x="38363" y="39039"/>
                  </a:lnTo>
                  <a:lnTo>
                    <a:pt x="38388" y="39039"/>
                  </a:lnTo>
                  <a:lnTo>
                    <a:pt x="38388" y="38991"/>
                  </a:lnTo>
                  <a:lnTo>
                    <a:pt x="38484" y="38991"/>
                  </a:lnTo>
                  <a:lnTo>
                    <a:pt x="38484" y="38967"/>
                  </a:lnTo>
                  <a:lnTo>
                    <a:pt x="38508" y="38967"/>
                  </a:lnTo>
                  <a:lnTo>
                    <a:pt x="38508" y="38918"/>
                  </a:lnTo>
                  <a:lnTo>
                    <a:pt x="38604" y="38918"/>
                  </a:lnTo>
                  <a:lnTo>
                    <a:pt x="38604" y="38870"/>
                  </a:lnTo>
                  <a:lnTo>
                    <a:pt x="38629" y="38870"/>
                  </a:lnTo>
                  <a:lnTo>
                    <a:pt x="38629" y="38846"/>
                  </a:lnTo>
                  <a:lnTo>
                    <a:pt x="38725" y="38846"/>
                  </a:lnTo>
                  <a:lnTo>
                    <a:pt x="38725" y="38798"/>
                  </a:lnTo>
                  <a:lnTo>
                    <a:pt x="38749" y="38798"/>
                  </a:lnTo>
                  <a:lnTo>
                    <a:pt x="38749" y="38750"/>
                  </a:lnTo>
                  <a:lnTo>
                    <a:pt x="38845" y="38750"/>
                  </a:lnTo>
                  <a:lnTo>
                    <a:pt x="38845" y="38726"/>
                  </a:lnTo>
                  <a:lnTo>
                    <a:pt x="38870" y="38726"/>
                  </a:lnTo>
                  <a:lnTo>
                    <a:pt x="38870" y="38678"/>
                  </a:lnTo>
                  <a:lnTo>
                    <a:pt x="38966" y="38678"/>
                  </a:lnTo>
                  <a:lnTo>
                    <a:pt x="38966" y="38629"/>
                  </a:lnTo>
                  <a:lnTo>
                    <a:pt x="38990" y="38629"/>
                  </a:lnTo>
                  <a:lnTo>
                    <a:pt x="38990" y="38605"/>
                  </a:lnTo>
                  <a:lnTo>
                    <a:pt x="39038" y="38605"/>
                  </a:lnTo>
                  <a:lnTo>
                    <a:pt x="39038" y="38557"/>
                  </a:lnTo>
                  <a:lnTo>
                    <a:pt x="39110" y="38557"/>
                  </a:lnTo>
                  <a:lnTo>
                    <a:pt x="39110" y="38509"/>
                  </a:lnTo>
                  <a:lnTo>
                    <a:pt x="39159" y="38509"/>
                  </a:lnTo>
                  <a:lnTo>
                    <a:pt x="39159" y="38485"/>
                  </a:lnTo>
                  <a:lnTo>
                    <a:pt x="39231" y="38485"/>
                  </a:lnTo>
                  <a:lnTo>
                    <a:pt x="39231" y="38437"/>
                  </a:lnTo>
                  <a:lnTo>
                    <a:pt x="39279" y="38437"/>
                  </a:lnTo>
                  <a:lnTo>
                    <a:pt x="39279" y="38388"/>
                  </a:lnTo>
                  <a:lnTo>
                    <a:pt x="39351" y="38388"/>
                  </a:lnTo>
                  <a:lnTo>
                    <a:pt x="39351" y="38364"/>
                  </a:lnTo>
                  <a:lnTo>
                    <a:pt x="39400" y="38364"/>
                  </a:lnTo>
                  <a:lnTo>
                    <a:pt x="39400" y="38316"/>
                  </a:lnTo>
                  <a:lnTo>
                    <a:pt x="39472" y="38316"/>
                  </a:lnTo>
                  <a:lnTo>
                    <a:pt x="39472" y="38268"/>
                  </a:lnTo>
                  <a:lnTo>
                    <a:pt x="39520" y="38268"/>
                  </a:lnTo>
                  <a:lnTo>
                    <a:pt x="39520" y="38244"/>
                  </a:lnTo>
                  <a:lnTo>
                    <a:pt x="39592" y="38244"/>
                  </a:lnTo>
                  <a:lnTo>
                    <a:pt x="39592" y="38196"/>
                  </a:lnTo>
                  <a:lnTo>
                    <a:pt x="39641" y="38196"/>
                  </a:lnTo>
                  <a:lnTo>
                    <a:pt x="39641" y="38147"/>
                  </a:lnTo>
                  <a:lnTo>
                    <a:pt x="39689" y="38147"/>
                  </a:lnTo>
                  <a:lnTo>
                    <a:pt x="39689" y="38123"/>
                  </a:lnTo>
                  <a:lnTo>
                    <a:pt x="39761" y="38123"/>
                  </a:lnTo>
                  <a:lnTo>
                    <a:pt x="39761" y="38075"/>
                  </a:lnTo>
                  <a:lnTo>
                    <a:pt x="39809" y="38075"/>
                  </a:lnTo>
                  <a:lnTo>
                    <a:pt x="39809" y="38027"/>
                  </a:lnTo>
                  <a:lnTo>
                    <a:pt x="39882" y="38027"/>
                  </a:lnTo>
                  <a:lnTo>
                    <a:pt x="39882" y="38003"/>
                  </a:lnTo>
                  <a:lnTo>
                    <a:pt x="39930" y="38003"/>
                  </a:lnTo>
                  <a:lnTo>
                    <a:pt x="39930" y="37955"/>
                  </a:lnTo>
                  <a:lnTo>
                    <a:pt x="40002" y="37955"/>
                  </a:lnTo>
                  <a:lnTo>
                    <a:pt x="40002" y="37906"/>
                  </a:lnTo>
                  <a:lnTo>
                    <a:pt x="40050" y="37906"/>
                  </a:lnTo>
                  <a:lnTo>
                    <a:pt x="40050" y="37882"/>
                  </a:lnTo>
                  <a:lnTo>
                    <a:pt x="40123" y="37882"/>
                  </a:lnTo>
                  <a:lnTo>
                    <a:pt x="40123" y="37834"/>
                  </a:lnTo>
                  <a:lnTo>
                    <a:pt x="40171" y="37834"/>
                  </a:lnTo>
                  <a:lnTo>
                    <a:pt x="40171" y="37786"/>
                  </a:lnTo>
                  <a:lnTo>
                    <a:pt x="40195" y="37786"/>
                  </a:lnTo>
                  <a:lnTo>
                    <a:pt x="40195" y="37762"/>
                  </a:lnTo>
                  <a:lnTo>
                    <a:pt x="40291" y="37762"/>
                  </a:lnTo>
                  <a:lnTo>
                    <a:pt x="40291" y="37714"/>
                  </a:lnTo>
                  <a:lnTo>
                    <a:pt x="40315" y="37714"/>
                  </a:lnTo>
                  <a:lnTo>
                    <a:pt x="40315" y="37665"/>
                  </a:lnTo>
                  <a:lnTo>
                    <a:pt x="40412" y="37665"/>
                  </a:lnTo>
                  <a:lnTo>
                    <a:pt x="40412" y="37641"/>
                  </a:lnTo>
                  <a:lnTo>
                    <a:pt x="40436" y="37641"/>
                  </a:lnTo>
                  <a:lnTo>
                    <a:pt x="40436" y="37593"/>
                  </a:lnTo>
                  <a:lnTo>
                    <a:pt x="40484" y="37593"/>
                  </a:lnTo>
                  <a:lnTo>
                    <a:pt x="40484" y="37545"/>
                  </a:lnTo>
                  <a:lnTo>
                    <a:pt x="40556" y="37545"/>
                  </a:lnTo>
                  <a:lnTo>
                    <a:pt x="40556" y="37521"/>
                  </a:lnTo>
                  <a:lnTo>
                    <a:pt x="40605" y="37521"/>
                  </a:lnTo>
                  <a:lnTo>
                    <a:pt x="40605" y="37473"/>
                  </a:lnTo>
                  <a:lnTo>
                    <a:pt x="40677" y="37473"/>
                  </a:lnTo>
                  <a:lnTo>
                    <a:pt x="40677" y="37424"/>
                  </a:lnTo>
                  <a:lnTo>
                    <a:pt x="40725" y="37424"/>
                  </a:lnTo>
                  <a:lnTo>
                    <a:pt x="40725" y="37400"/>
                  </a:lnTo>
                  <a:lnTo>
                    <a:pt x="40773" y="37400"/>
                  </a:lnTo>
                  <a:lnTo>
                    <a:pt x="40773" y="37352"/>
                  </a:lnTo>
                  <a:lnTo>
                    <a:pt x="40846" y="37352"/>
                  </a:lnTo>
                  <a:lnTo>
                    <a:pt x="40846" y="37304"/>
                  </a:lnTo>
                  <a:lnTo>
                    <a:pt x="40894" y="37304"/>
                  </a:lnTo>
                  <a:lnTo>
                    <a:pt x="40894" y="37280"/>
                  </a:lnTo>
                  <a:lnTo>
                    <a:pt x="40966" y="37280"/>
                  </a:lnTo>
                  <a:lnTo>
                    <a:pt x="40966" y="37232"/>
                  </a:lnTo>
                  <a:lnTo>
                    <a:pt x="41014" y="37232"/>
                  </a:lnTo>
                  <a:lnTo>
                    <a:pt x="41014" y="37183"/>
                  </a:lnTo>
                  <a:lnTo>
                    <a:pt x="41087" y="37183"/>
                  </a:lnTo>
                  <a:lnTo>
                    <a:pt x="41087" y="37159"/>
                  </a:lnTo>
                  <a:lnTo>
                    <a:pt x="41135" y="37159"/>
                  </a:lnTo>
                  <a:lnTo>
                    <a:pt x="41135" y="37111"/>
                  </a:lnTo>
                  <a:lnTo>
                    <a:pt x="41159" y="37111"/>
                  </a:lnTo>
                  <a:lnTo>
                    <a:pt x="41159" y="37063"/>
                  </a:lnTo>
                  <a:lnTo>
                    <a:pt x="41255" y="37063"/>
                  </a:lnTo>
                  <a:lnTo>
                    <a:pt x="41255" y="37039"/>
                  </a:lnTo>
                  <a:lnTo>
                    <a:pt x="41279" y="37039"/>
                  </a:lnTo>
                  <a:lnTo>
                    <a:pt x="41279" y="36991"/>
                  </a:lnTo>
                  <a:lnTo>
                    <a:pt x="41327" y="36991"/>
                  </a:lnTo>
                  <a:lnTo>
                    <a:pt x="41327" y="36942"/>
                  </a:lnTo>
                  <a:lnTo>
                    <a:pt x="41400" y="36942"/>
                  </a:lnTo>
                  <a:lnTo>
                    <a:pt x="41400" y="36918"/>
                  </a:lnTo>
                  <a:lnTo>
                    <a:pt x="41448" y="36918"/>
                  </a:lnTo>
                  <a:lnTo>
                    <a:pt x="41448" y="36870"/>
                  </a:lnTo>
                  <a:lnTo>
                    <a:pt x="41520" y="36870"/>
                  </a:lnTo>
                  <a:lnTo>
                    <a:pt x="41520" y="36822"/>
                  </a:lnTo>
                  <a:lnTo>
                    <a:pt x="41568" y="36822"/>
                  </a:lnTo>
                  <a:lnTo>
                    <a:pt x="41568" y="36798"/>
                  </a:lnTo>
                  <a:lnTo>
                    <a:pt x="41617" y="36798"/>
                  </a:lnTo>
                  <a:lnTo>
                    <a:pt x="41617" y="36750"/>
                  </a:lnTo>
                  <a:lnTo>
                    <a:pt x="41689" y="36750"/>
                  </a:lnTo>
                  <a:lnTo>
                    <a:pt x="41689" y="36701"/>
                  </a:lnTo>
                  <a:lnTo>
                    <a:pt x="41737" y="36701"/>
                  </a:lnTo>
                  <a:lnTo>
                    <a:pt x="41737" y="36677"/>
                  </a:lnTo>
                  <a:lnTo>
                    <a:pt x="41761" y="36677"/>
                  </a:lnTo>
                  <a:lnTo>
                    <a:pt x="41761" y="36629"/>
                  </a:lnTo>
                  <a:lnTo>
                    <a:pt x="41858" y="36629"/>
                  </a:lnTo>
                  <a:lnTo>
                    <a:pt x="41858" y="36581"/>
                  </a:lnTo>
                  <a:lnTo>
                    <a:pt x="41882" y="36581"/>
                  </a:lnTo>
                  <a:lnTo>
                    <a:pt x="41882" y="36557"/>
                  </a:lnTo>
                  <a:lnTo>
                    <a:pt x="41978" y="36557"/>
                  </a:lnTo>
                  <a:lnTo>
                    <a:pt x="41978" y="36509"/>
                  </a:lnTo>
                  <a:lnTo>
                    <a:pt x="42002" y="36509"/>
                  </a:lnTo>
                  <a:lnTo>
                    <a:pt x="42002" y="36461"/>
                  </a:lnTo>
                  <a:lnTo>
                    <a:pt x="42050" y="36461"/>
                  </a:lnTo>
                  <a:lnTo>
                    <a:pt x="42050" y="36436"/>
                  </a:lnTo>
                  <a:lnTo>
                    <a:pt x="42123" y="36436"/>
                  </a:lnTo>
                  <a:lnTo>
                    <a:pt x="42123" y="36388"/>
                  </a:lnTo>
                  <a:lnTo>
                    <a:pt x="42171" y="36388"/>
                  </a:lnTo>
                  <a:lnTo>
                    <a:pt x="42171" y="36340"/>
                  </a:lnTo>
                  <a:lnTo>
                    <a:pt x="42219" y="36340"/>
                  </a:lnTo>
                  <a:lnTo>
                    <a:pt x="42219" y="36316"/>
                  </a:lnTo>
                  <a:lnTo>
                    <a:pt x="42291" y="36316"/>
                  </a:lnTo>
                  <a:lnTo>
                    <a:pt x="42291" y="36268"/>
                  </a:lnTo>
                  <a:lnTo>
                    <a:pt x="42340" y="36268"/>
                  </a:lnTo>
                  <a:lnTo>
                    <a:pt x="42340" y="36220"/>
                  </a:lnTo>
                  <a:lnTo>
                    <a:pt x="42364" y="36220"/>
                  </a:lnTo>
                  <a:lnTo>
                    <a:pt x="42364" y="36195"/>
                  </a:lnTo>
                  <a:lnTo>
                    <a:pt x="42460" y="36195"/>
                  </a:lnTo>
                  <a:lnTo>
                    <a:pt x="42460" y="36147"/>
                  </a:lnTo>
                  <a:lnTo>
                    <a:pt x="42484" y="36147"/>
                  </a:lnTo>
                  <a:lnTo>
                    <a:pt x="42484" y="36099"/>
                  </a:lnTo>
                  <a:lnTo>
                    <a:pt x="42532" y="36099"/>
                  </a:lnTo>
                  <a:lnTo>
                    <a:pt x="42532" y="36075"/>
                  </a:lnTo>
                  <a:lnTo>
                    <a:pt x="42605" y="36075"/>
                  </a:lnTo>
                  <a:lnTo>
                    <a:pt x="42605" y="36027"/>
                  </a:lnTo>
                  <a:lnTo>
                    <a:pt x="42653" y="36027"/>
                  </a:lnTo>
                  <a:lnTo>
                    <a:pt x="42653" y="35979"/>
                  </a:lnTo>
                  <a:lnTo>
                    <a:pt x="42701" y="35979"/>
                  </a:lnTo>
                  <a:lnTo>
                    <a:pt x="42701" y="35954"/>
                  </a:lnTo>
                  <a:lnTo>
                    <a:pt x="42773" y="35954"/>
                  </a:lnTo>
                  <a:lnTo>
                    <a:pt x="42773" y="35906"/>
                  </a:lnTo>
                  <a:lnTo>
                    <a:pt x="42822" y="35906"/>
                  </a:lnTo>
                  <a:lnTo>
                    <a:pt x="42822" y="35858"/>
                  </a:lnTo>
                  <a:lnTo>
                    <a:pt x="42846" y="35858"/>
                  </a:lnTo>
                  <a:lnTo>
                    <a:pt x="42846" y="35834"/>
                  </a:lnTo>
                  <a:lnTo>
                    <a:pt x="42942" y="35834"/>
                  </a:lnTo>
                  <a:lnTo>
                    <a:pt x="42942" y="35786"/>
                  </a:lnTo>
                  <a:lnTo>
                    <a:pt x="42966" y="35786"/>
                  </a:lnTo>
                  <a:lnTo>
                    <a:pt x="42966" y="35738"/>
                  </a:lnTo>
                  <a:lnTo>
                    <a:pt x="43014" y="35738"/>
                  </a:lnTo>
                  <a:lnTo>
                    <a:pt x="43014" y="35713"/>
                  </a:lnTo>
                  <a:lnTo>
                    <a:pt x="43087" y="35713"/>
                  </a:lnTo>
                  <a:lnTo>
                    <a:pt x="43087" y="35665"/>
                  </a:lnTo>
                  <a:lnTo>
                    <a:pt x="43135" y="35665"/>
                  </a:lnTo>
                  <a:lnTo>
                    <a:pt x="43135" y="35617"/>
                  </a:lnTo>
                  <a:lnTo>
                    <a:pt x="43183" y="35617"/>
                  </a:lnTo>
                  <a:lnTo>
                    <a:pt x="43183" y="35593"/>
                  </a:lnTo>
                  <a:lnTo>
                    <a:pt x="43255" y="35593"/>
                  </a:lnTo>
                  <a:lnTo>
                    <a:pt x="43255" y="35545"/>
                  </a:lnTo>
                  <a:lnTo>
                    <a:pt x="43303" y="35545"/>
                  </a:lnTo>
                  <a:lnTo>
                    <a:pt x="43303" y="35497"/>
                  </a:lnTo>
                  <a:lnTo>
                    <a:pt x="43328" y="35497"/>
                  </a:lnTo>
                  <a:lnTo>
                    <a:pt x="43328" y="35473"/>
                  </a:lnTo>
                  <a:lnTo>
                    <a:pt x="43424" y="35473"/>
                  </a:lnTo>
                  <a:lnTo>
                    <a:pt x="43424" y="35424"/>
                  </a:lnTo>
                  <a:lnTo>
                    <a:pt x="43448" y="35424"/>
                  </a:lnTo>
                  <a:lnTo>
                    <a:pt x="43448" y="35376"/>
                  </a:lnTo>
                  <a:lnTo>
                    <a:pt x="43496" y="35376"/>
                  </a:lnTo>
                  <a:lnTo>
                    <a:pt x="43496" y="35352"/>
                  </a:lnTo>
                  <a:lnTo>
                    <a:pt x="43544" y="35352"/>
                  </a:lnTo>
                  <a:lnTo>
                    <a:pt x="43544" y="35304"/>
                  </a:lnTo>
                  <a:lnTo>
                    <a:pt x="43617" y="35304"/>
                  </a:lnTo>
                  <a:lnTo>
                    <a:pt x="43617" y="35256"/>
                  </a:lnTo>
                  <a:lnTo>
                    <a:pt x="43665" y="35256"/>
                  </a:lnTo>
                  <a:lnTo>
                    <a:pt x="43665" y="35232"/>
                  </a:lnTo>
                  <a:lnTo>
                    <a:pt x="43689" y="35232"/>
                  </a:lnTo>
                  <a:lnTo>
                    <a:pt x="43689" y="35183"/>
                  </a:lnTo>
                  <a:lnTo>
                    <a:pt x="43785" y="35183"/>
                  </a:lnTo>
                  <a:lnTo>
                    <a:pt x="43785" y="35135"/>
                  </a:lnTo>
                  <a:lnTo>
                    <a:pt x="43810" y="35135"/>
                  </a:lnTo>
                  <a:lnTo>
                    <a:pt x="43810" y="35111"/>
                  </a:lnTo>
                  <a:lnTo>
                    <a:pt x="43858" y="35111"/>
                  </a:lnTo>
                  <a:lnTo>
                    <a:pt x="43858" y="35063"/>
                  </a:lnTo>
                  <a:lnTo>
                    <a:pt x="43906" y="35063"/>
                  </a:lnTo>
                  <a:lnTo>
                    <a:pt x="43906" y="35015"/>
                  </a:lnTo>
                  <a:lnTo>
                    <a:pt x="43978" y="35015"/>
                  </a:lnTo>
                  <a:lnTo>
                    <a:pt x="43978" y="34991"/>
                  </a:lnTo>
                  <a:lnTo>
                    <a:pt x="44026" y="34991"/>
                  </a:lnTo>
                  <a:lnTo>
                    <a:pt x="44026" y="34942"/>
                  </a:lnTo>
                  <a:lnTo>
                    <a:pt x="44051" y="34942"/>
                  </a:lnTo>
                  <a:lnTo>
                    <a:pt x="44051" y="34894"/>
                  </a:lnTo>
                  <a:lnTo>
                    <a:pt x="44147" y="34894"/>
                  </a:lnTo>
                  <a:lnTo>
                    <a:pt x="44147" y="34870"/>
                  </a:lnTo>
                  <a:lnTo>
                    <a:pt x="44171" y="34870"/>
                  </a:lnTo>
                  <a:lnTo>
                    <a:pt x="44171" y="34822"/>
                  </a:lnTo>
                  <a:lnTo>
                    <a:pt x="44219" y="34822"/>
                  </a:lnTo>
                  <a:lnTo>
                    <a:pt x="44219" y="34774"/>
                  </a:lnTo>
                  <a:lnTo>
                    <a:pt x="44267" y="34774"/>
                  </a:lnTo>
                  <a:lnTo>
                    <a:pt x="44267" y="34750"/>
                  </a:lnTo>
                  <a:lnTo>
                    <a:pt x="44340" y="34750"/>
                  </a:lnTo>
                  <a:lnTo>
                    <a:pt x="44340" y="34701"/>
                  </a:lnTo>
                  <a:lnTo>
                    <a:pt x="44388" y="34701"/>
                  </a:lnTo>
                  <a:lnTo>
                    <a:pt x="44388" y="34653"/>
                  </a:lnTo>
                  <a:lnTo>
                    <a:pt x="44412" y="34653"/>
                  </a:lnTo>
                  <a:lnTo>
                    <a:pt x="44412" y="34629"/>
                  </a:lnTo>
                  <a:lnTo>
                    <a:pt x="44508" y="34629"/>
                  </a:lnTo>
                  <a:lnTo>
                    <a:pt x="44508" y="34581"/>
                  </a:lnTo>
                  <a:lnTo>
                    <a:pt x="44532" y="34581"/>
                  </a:lnTo>
                  <a:lnTo>
                    <a:pt x="44532" y="34533"/>
                  </a:lnTo>
                  <a:lnTo>
                    <a:pt x="44581" y="34533"/>
                  </a:lnTo>
                  <a:lnTo>
                    <a:pt x="44581" y="34509"/>
                  </a:lnTo>
                  <a:lnTo>
                    <a:pt x="44629" y="34509"/>
                  </a:lnTo>
                  <a:lnTo>
                    <a:pt x="44629" y="34460"/>
                  </a:lnTo>
                  <a:lnTo>
                    <a:pt x="44653" y="34460"/>
                  </a:lnTo>
                  <a:lnTo>
                    <a:pt x="44653" y="34412"/>
                  </a:lnTo>
                  <a:lnTo>
                    <a:pt x="44749" y="34412"/>
                  </a:lnTo>
                  <a:lnTo>
                    <a:pt x="44749" y="34388"/>
                  </a:lnTo>
                  <a:lnTo>
                    <a:pt x="44773" y="34388"/>
                  </a:lnTo>
                  <a:lnTo>
                    <a:pt x="44773" y="34340"/>
                  </a:lnTo>
                  <a:lnTo>
                    <a:pt x="44822" y="34340"/>
                  </a:lnTo>
                  <a:lnTo>
                    <a:pt x="44822" y="34292"/>
                  </a:lnTo>
                  <a:lnTo>
                    <a:pt x="44870" y="34292"/>
                  </a:lnTo>
                  <a:lnTo>
                    <a:pt x="44870" y="34268"/>
                  </a:lnTo>
                  <a:lnTo>
                    <a:pt x="44942" y="34268"/>
                  </a:lnTo>
                  <a:lnTo>
                    <a:pt x="44942" y="34219"/>
                  </a:lnTo>
                  <a:lnTo>
                    <a:pt x="44990" y="34219"/>
                  </a:lnTo>
                  <a:lnTo>
                    <a:pt x="44990" y="34171"/>
                  </a:lnTo>
                  <a:lnTo>
                    <a:pt x="45014" y="34171"/>
                  </a:lnTo>
                  <a:lnTo>
                    <a:pt x="45014" y="34147"/>
                  </a:lnTo>
                  <a:lnTo>
                    <a:pt x="45063" y="34147"/>
                  </a:lnTo>
                  <a:lnTo>
                    <a:pt x="45063" y="34099"/>
                  </a:lnTo>
                  <a:lnTo>
                    <a:pt x="45135" y="34099"/>
                  </a:lnTo>
                  <a:lnTo>
                    <a:pt x="45135" y="34051"/>
                  </a:lnTo>
                  <a:lnTo>
                    <a:pt x="45183" y="34051"/>
                  </a:lnTo>
                  <a:lnTo>
                    <a:pt x="45183" y="34027"/>
                  </a:lnTo>
                  <a:lnTo>
                    <a:pt x="45231" y="34027"/>
                  </a:lnTo>
                  <a:lnTo>
                    <a:pt x="45231" y="33978"/>
                  </a:lnTo>
                  <a:lnTo>
                    <a:pt x="45255" y="33978"/>
                  </a:lnTo>
                  <a:lnTo>
                    <a:pt x="45255" y="33930"/>
                  </a:lnTo>
                  <a:lnTo>
                    <a:pt x="45352" y="33930"/>
                  </a:lnTo>
                  <a:lnTo>
                    <a:pt x="45352" y="33906"/>
                  </a:lnTo>
                  <a:lnTo>
                    <a:pt x="45376" y="33906"/>
                  </a:lnTo>
                  <a:lnTo>
                    <a:pt x="45376" y="33858"/>
                  </a:lnTo>
                  <a:lnTo>
                    <a:pt x="45424" y="33858"/>
                  </a:lnTo>
                  <a:lnTo>
                    <a:pt x="45424" y="33810"/>
                  </a:lnTo>
                  <a:lnTo>
                    <a:pt x="45472" y="33810"/>
                  </a:lnTo>
                  <a:lnTo>
                    <a:pt x="45472" y="33786"/>
                  </a:lnTo>
                  <a:lnTo>
                    <a:pt x="45545" y="33786"/>
                  </a:lnTo>
                  <a:lnTo>
                    <a:pt x="45545" y="33737"/>
                  </a:lnTo>
                  <a:lnTo>
                    <a:pt x="45593" y="33737"/>
                  </a:lnTo>
                  <a:lnTo>
                    <a:pt x="45593" y="33689"/>
                  </a:lnTo>
                  <a:lnTo>
                    <a:pt x="45617" y="33689"/>
                  </a:lnTo>
                  <a:lnTo>
                    <a:pt x="45617" y="33665"/>
                  </a:lnTo>
                  <a:lnTo>
                    <a:pt x="45665" y="33665"/>
                  </a:lnTo>
                  <a:lnTo>
                    <a:pt x="45665" y="33617"/>
                  </a:lnTo>
                  <a:lnTo>
                    <a:pt x="45713" y="33617"/>
                  </a:lnTo>
                  <a:lnTo>
                    <a:pt x="45713" y="33569"/>
                  </a:lnTo>
                  <a:lnTo>
                    <a:pt x="45786" y="33569"/>
                  </a:lnTo>
                  <a:lnTo>
                    <a:pt x="45786" y="33545"/>
                  </a:lnTo>
                  <a:lnTo>
                    <a:pt x="45834" y="33545"/>
                  </a:lnTo>
                  <a:lnTo>
                    <a:pt x="45834" y="33497"/>
                  </a:lnTo>
                  <a:lnTo>
                    <a:pt x="45858" y="33497"/>
                  </a:lnTo>
                  <a:lnTo>
                    <a:pt x="45858" y="33448"/>
                  </a:lnTo>
                  <a:lnTo>
                    <a:pt x="45906" y="33448"/>
                  </a:lnTo>
                  <a:lnTo>
                    <a:pt x="45906" y="33424"/>
                  </a:lnTo>
                  <a:lnTo>
                    <a:pt x="45954" y="33424"/>
                  </a:lnTo>
                  <a:lnTo>
                    <a:pt x="45954" y="33376"/>
                  </a:lnTo>
                  <a:lnTo>
                    <a:pt x="45978" y="33376"/>
                  </a:lnTo>
                  <a:lnTo>
                    <a:pt x="45978" y="33328"/>
                  </a:lnTo>
                  <a:lnTo>
                    <a:pt x="46075" y="33328"/>
                  </a:lnTo>
                  <a:lnTo>
                    <a:pt x="46075" y="33304"/>
                  </a:lnTo>
                  <a:lnTo>
                    <a:pt x="46099" y="33304"/>
                  </a:lnTo>
                  <a:lnTo>
                    <a:pt x="46099" y="33256"/>
                  </a:lnTo>
                  <a:lnTo>
                    <a:pt x="46147" y="33256"/>
                  </a:lnTo>
                  <a:lnTo>
                    <a:pt x="46147" y="33207"/>
                  </a:lnTo>
                  <a:lnTo>
                    <a:pt x="46195" y="33207"/>
                  </a:lnTo>
                  <a:lnTo>
                    <a:pt x="46195" y="33183"/>
                  </a:lnTo>
                  <a:lnTo>
                    <a:pt x="46219" y="33183"/>
                  </a:lnTo>
                  <a:lnTo>
                    <a:pt x="46219" y="33135"/>
                  </a:lnTo>
                  <a:lnTo>
                    <a:pt x="46316" y="33135"/>
                  </a:lnTo>
                  <a:lnTo>
                    <a:pt x="46316" y="33087"/>
                  </a:lnTo>
                  <a:lnTo>
                    <a:pt x="46340" y="33087"/>
                  </a:lnTo>
                  <a:lnTo>
                    <a:pt x="46340" y="33063"/>
                  </a:lnTo>
                  <a:lnTo>
                    <a:pt x="46388" y="33063"/>
                  </a:lnTo>
                  <a:lnTo>
                    <a:pt x="46388" y="33015"/>
                  </a:lnTo>
                  <a:lnTo>
                    <a:pt x="46436" y="33015"/>
                  </a:lnTo>
                  <a:lnTo>
                    <a:pt x="46436" y="32966"/>
                  </a:lnTo>
                  <a:lnTo>
                    <a:pt x="46460" y="32966"/>
                  </a:lnTo>
                  <a:lnTo>
                    <a:pt x="46460" y="32942"/>
                  </a:lnTo>
                  <a:lnTo>
                    <a:pt x="46557" y="32942"/>
                  </a:lnTo>
                  <a:lnTo>
                    <a:pt x="46557" y="32894"/>
                  </a:lnTo>
                  <a:lnTo>
                    <a:pt x="46581" y="32894"/>
                  </a:lnTo>
                  <a:lnTo>
                    <a:pt x="46581" y="32846"/>
                  </a:lnTo>
                  <a:lnTo>
                    <a:pt x="46629" y="32846"/>
                  </a:lnTo>
                  <a:lnTo>
                    <a:pt x="46629" y="32822"/>
                  </a:lnTo>
                  <a:lnTo>
                    <a:pt x="46677" y="32822"/>
                  </a:lnTo>
                  <a:lnTo>
                    <a:pt x="46677" y="32774"/>
                  </a:lnTo>
                  <a:lnTo>
                    <a:pt x="46701" y="32774"/>
                  </a:lnTo>
                  <a:lnTo>
                    <a:pt x="46701" y="32725"/>
                  </a:lnTo>
                  <a:lnTo>
                    <a:pt x="46749" y="32725"/>
                  </a:lnTo>
                  <a:lnTo>
                    <a:pt x="46749" y="32701"/>
                  </a:lnTo>
                  <a:lnTo>
                    <a:pt x="46822" y="32701"/>
                  </a:lnTo>
                  <a:lnTo>
                    <a:pt x="46822" y="32653"/>
                  </a:lnTo>
                  <a:lnTo>
                    <a:pt x="46870" y="32653"/>
                  </a:lnTo>
                  <a:lnTo>
                    <a:pt x="46870" y="32605"/>
                  </a:lnTo>
                  <a:lnTo>
                    <a:pt x="46918" y="32605"/>
                  </a:lnTo>
                  <a:lnTo>
                    <a:pt x="46918" y="32581"/>
                  </a:lnTo>
                  <a:lnTo>
                    <a:pt x="46942" y="32581"/>
                  </a:lnTo>
                  <a:lnTo>
                    <a:pt x="46942" y="32533"/>
                  </a:lnTo>
                  <a:lnTo>
                    <a:pt x="46990" y="32533"/>
                  </a:lnTo>
                  <a:lnTo>
                    <a:pt x="46990" y="32484"/>
                  </a:lnTo>
                  <a:lnTo>
                    <a:pt x="47039" y="32484"/>
                  </a:lnTo>
                  <a:lnTo>
                    <a:pt x="47039" y="32460"/>
                  </a:lnTo>
                  <a:lnTo>
                    <a:pt x="47063" y="32460"/>
                  </a:lnTo>
                  <a:lnTo>
                    <a:pt x="47063" y="32412"/>
                  </a:lnTo>
                  <a:lnTo>
                    <a:pt x="47159" y="32412"/>
                  </a:lnTo>
                  <a:lnTo>
                    <a:pt x="47159" y="32364"/>
                  </a:lnTo>
                  <a:lnTo>
                    <a:pt x="47183" y="32364"/>
                  </a:lnTo>
                  <a:lnTo>
                    <a:pt x="47183" y="32340"/>
                  </a:lnTo>
                  <a:lnTo>
                    <a:pt x="47231" y="32340"/>
                  </a:lnTo>
                  <a:lnTo>
                    <a:pt x="47231" y="32292"/>
                  </a:lnTo>
                  <a:lnTo>
                    <a:pt x="47280" y="32292"/>
                  </a:lnTo>
                  <a:lnTo>
                    <a:pt x="47280" y="32243"/>
                  </a:lnTo>
                  <a:lnTo>
                    <a:pt x="47304" y="32243"/>
                  </a:lnTo>
                  <a:lnTo>
                    <a:pt x="47304" y="32219"/>
                  </a:lnTo>
                  <a:lnTo>
                    <a:pt x="47352" y="32219"/>
                  </a:lnTo>
                  <a:lnTo>
                    <a:pt x="47352" y="32171"/>
                  </a:lnTo>
                  <a:lnTo>
                    <a:pt x="47400" y="32171"/>
                  </a:lnTo>
                  <a:lnTo>
                    <a:pt x="47400" y="32123"/>
                  </a:lnTo>
                  <a:lnTo>
                    <a:pt x="47472" y="32123"/>
                  </a:lnTo>
                  <a:lnTo>
                    <a:pt x="47472" y="32099"/>
                  </a:lnTo>
                  <a:lnTo>
                    <a:pt x="47521" y="32099"/>
                  </a:lnTo>
                  <a:lnTo>
                    <a:pt x="47521" y="32051"/>
                  </a:lnTo>
                  <a:lnTo>
                    <a:pt x="47545" y="32051"/>
                  </a:lnTo>
                  <a:lnTo>
                    <a:pt x="47545" y="32002"/>
                  </a:lnTo>
                  <a:lnTo>
                    <a:pt x="47593" y="32002"/>
                  </a:lnTo>
                  <a:lnTo>
                    <a:pt x="47593" y="31978"/>
                  </a:lnTo>
                  <a:lnTo>
                    <a:pt x="47641" y="31978"/>
                  </a:lnTo>
                  <a:lnTo>
                    <a:pt x="47641" y="31930"/>
                  </a:lnTo>
                  <a:lnTo>
                    <a:pt x="47665" y="31930"/>
                  </a:lnTo>
                  <a:lnTo>
                    <a:pt x="47665" y="31882"/>
                  </a:lnTo>
                  <a:lnTo>
                    <a:pt x="47713" y="31882"/>
                  </a:lnTo>
                  <a:lnTo>
                    <a:pt x="47713" y="31858"/>
                  </a:lnTo>
                  <a:lnTo>
                    <a:pt x="47786" y="31858"/>
                  </a:lnTo>
                  <a:lnTo>
                    <a:pt x="47786" y="31810"/>
                  </a:lnTo>
                  <a:lnTo>
                    <a:pt x="47834" y="31810"/>
                  </a:lnTo>
                  <a:lnTo>
                    <a:pt x="47834" y="31761"/>
                  </a:lnTo>
                  <a:lnTo>
                    <a:pt x="47882" y="31761"/>
                  </a:lnTo>
                  <a:lnTo>
                    <a:pt x="47882" y="31737"/>
                  </a:lnTo>
                  <a:lnTo>
                    <a:pt x="47906" y="31737"/>
                  </a:lnTo>
                  <a:lnTo>
                    <a:pt x="47906" y="31689"/>
                  </a:lnTo>
                  <a:lnTo>
                    <a:pt x="47954" y="31689"/>
                  </a:lnTo>
                  <a:lnTo>
                    <a:pt x="47954" y="31641"/>
                  </a:lnTo>
                  <a:lnTo>
                    <a:pt x="48003" y="31641"/>
                  </a:lnTo>
                  <a:lnTo>
                    <a:pt x="48003" y="31617"/>
                  </a:lnTo>
                  <a:lnTo>
                    <a:pt x="48027" y="31617"/>
                  </a:lnTo>
                  <a:lnTo>
                    <a:pt x="48027" y="31569"/>
                  </a:lnTo>
                  <a:lnTo>
                    <a:pt x="48075" y="31569"/>
                  </a:lnTo>
                  <a:lnTo>
                    <a:pt x="48075" y="31521"/>
                  </a:lnTo>
                  <a:lnTo>
                    <a:pt x="48123" y="31521"/>
                  </a:lnTo>
                  <a:lnTo>
                    <a:pt x="48123" y="31496"/>
                  </a:lnTo>
                  <a:lnTo>
                    <a:pt x="48147" y="31496"/>
                  </a:lnTo>
                  <a:lnTo>
                    <a:pt x="48147" y="31448"/>
                  </a:lnTo>
                  <a:lnTo>
                    <a:pt x="48195" y="31448"/>
                  </a:lnTo>
                  <a:lnTo>
                    <a:pt x="48195" y="31400"/>
                  </a:lnTo>
                  <a:lnTo>
                    <a:pt x="48268" y="31400"/>
                  </a:lnTo>
                  <a:lnTo>
                    <a:pt x="48268" y="31376"/>
                  </a:lnTo>
                  <a:lnTo>
                    <a:pt x="48316" y="31376"/>
                  </a:lnTo>
                  <a:lnTo>
                    <a:pt x="48316" y="31328"/>
                  </a:lnTo>
                  <a:lnTo>
                    <a:pt x="48364" y="31328"/>
                  </a:lnTo>
                  <a:lnTo>
                    <a:pt x="48364" y="31280"/>
                  </a:lnTo>
                  <a:lnTo>
                    <a:pt x="48388" y="31280"/>
                  </a:lnTo>
                  <a:lnTo>
                    <a:pt x="48388" y="31255"/>
                  </a:lnTo>
                  <a:lnTo>
                    <a:pt x="48436" y="31255"/>
                  </a:lnTo>
                  <a:lnTo>
                    <a:pt x="48436" y="31207"/>
                  </a:lnTo>
                  <a:lnTo>
                    <a:pt x="48484" y="31207"/>
                  </a:lnTo>
                  <a:lnTo>
                    <a:pt x="48484" y="31159"/>
                  </a:lnTo>
                  <a:lnTo>
                    <a:pt x="48509" y="31159"/>
                  </a:lnTo>
                  <a:lnTo>
                    <a:pt x="48509" y="31135"/>
                  </a:lnTo>
                  <a:lnTo>
                    <a:pt x="48557" y="31135"/>
                  </a:lnTo>
                  <a:lnTo>
                    <a:pt x="48557" y="31087"/>
                  </a:lnTo>
                  <a:lnTo>
                    <a:pt x="48605" y="31087"/>
                  </a:lnTo>
                  <a:lnTo>
                    <a:pt x="48605" y="31039"/>
                  </a:lnTo>
                  <a:lnTo>
                    <a:pt x="48629" y="31039"/>
                  </a:lnTo>
                  <a:lnTo>
                    <a:pt x="48629" y="31014"/>
                  </a:lnTo>
                  <a:lnTo>
                    <a:pt x="48677" y="31014"/>
                  </a:lnTo>
                  <a:lnTo>
                    <a:pt x="48677" y="30966"/>
                  </a:lnTo>
                  <a:lnTo>
                    <a:pt x="48750" y="30966"/>
                  </a:lnTo>
                  <a:lnTo>
                    <a:pt x="48750" y="30918"/>
                  </a:lnTo>
                  <a:lnTo>
                    <a:pt x="48798" y="30918"/>
                  </a:lnTo>
                  <a:lnTo>
                    <a:pt x="48798" y="30894"/>
                  </a:lnTo>
                  <a:lnTo>
                    <a:pt x="48846" y="30894"/>
                  </a:lnTo>
                  <a:lnTo>
                    <a:pt x="48846" y="30846"/>
                  </a:lnTo>
                  <a:lnTo>
                    <a:pt x="48870" y="30846"/>
                  </a:lnTo>
                  <a:lnTo>
                    <a:pt x="48870" y="30798"/>
                  </a:lnTo>
                  <a:lnTo>
                    <a:pt x="48918" y="30798"/>
                  </a:lnTo>
                  <a:lnTo>
                    <a:pt x="48918" y="30773"/>
                  </a:lnTo>
                  <a:lnTo>
                    <a:pt x="48966" y="30773"/>
                  </a:lnTo>
                  <a:lnTo>
                    <a:pt x="48966" y="30725"/>
                  </a:lnTo>
                  <a:lnTo>
                    <a:pt x="48991" y="30725"/>
                  </a:lnTo>
                  <a:lnTo>
                    <a:pt x="48991" y="30677"/>
                  </a:lnTo>
                  <a:lnTo>
                    <a:pt x="49039" y="30677"/>
                  </a:lnTo>
                  <a:lnTo>
                    <a:pt x="49039" y="30653"/>
                  </a:lnTo>
                  <a:lnTo>
                    <a:pt x="49087" y="30653"/>
                  </a:lnTo>
                  <a:lnTo>
                    <a:pt x="49087" y="30605"/>
                  </a:lnTo>
                  <a:lnTo>
                    <a:pt x="49111" y="30605"/>
                  </a:lnTo>
                  <a:lnTo>
                    <a:pt x="49111" y="30557"/>
                  </a:lnTo>
                  <a:lnTo>
                    <a:pt x="49159" y="30557"/>
                  </a:lnTo>
                  <a:lnTo>
                    <a:pt x="49159" y="30533"/>
                  </a:lnTo>
                  <a:lnTo>
                    <a:pt x="49207" y="30533"/>
                  </a:lnTo>
                  <a:lnTo>
                    <a:pt x="49207" y="30484"/>
                  </a:lnTo>
                  <a:lnTo>
                    <a:pt x="49232" y="30484"/>
                  </a:lnTo>
                  <a:lnTo>
                    <a:pt x="49232" y="30436"/>
                  </a:lnTo>
                  <a:lnTo>
                    <a:pt x="49280" y="30436"/>
                  </a:lnTo>
                  <a:lnTo>
                    <a:pt x="49280" y="30412"/>
                  </a:lnTo>
                  <a:lnTo>
                    <a:pt x="49328" y="30412"/>
                  </a:lnTo>
                  <a:lnTo>
                    <a:pt x="49328" y="30364"/>
                  </a:lnTo>
                  <a:lnTo>
                    <a:pt x="49352" y="30364"/>
                  </a:lnTo>
                  <a:lnTo>
                    <a:pt x="49352" y="30316"/>
                  </a:lnTo>
                  <a:lnTo>
                    <a:pt x="49400" y="30316"/>
                  </a:lnTo>
                  <a:lnTo>
                    <a:pt x="49400" y="30292"/>
                  </a:lnTo>
                  <a:lnTo>
                    <a:pt x="49448" y="30292"/>
                  </a:lnTo>
                  <a:lnTo>
                    <a:pt x="49448" y="30243"/>
                  </a:lnTo>
                  <a:lnTo>
                    <a:pt x="49472" y="30243"/>
                  </a:lnTo>
                  <a:lnTo>
                    <a:pt x="49472" y="30195"/>
                  </a:lnTo>
                  <a:lnTo>
                    <a:pt x="49521" y="30195"/>
                  </a:lnTo>
                  <a:lnTo>
                    <a:pt x="49521" y="30171"/>
                  </a:lnTo>
                  <a:lnTo>
                    <a:pt x="49569" y="30171"/>
                  </a:lnTo>
                  <a:lnTo>
                    <a:pt x="49569" y="30123"/>
                  </a:lnTo>
                  <a:lnTo>
                    <a:pt x="49593" y="30123"/>
                  </a:lnTo>
                  <a:lnTo>
                    <a:pt x="49593" y="30075"/>
                  </a:lnTo>
                  <a:lnTo>
                    <a:pt x="49641" y="30075"/>
                  </a:lnTo>
                  <a:lnTo>
                    <a:pt x="49641" y="30051"/>
                  </a:lnTo>
                  <a:lnTo>
                    <a:pt x="49689" y="30051"/>
                  </a:lnTo>
                  <a:lnTo>
                    <a:pt x="49689" y="30002"/>
                  </a:lnTo>
                  <a:lnTo>
                    <a:pt x="49713" y="30002"/>
                  </a:lnTo>
                  <a:lnTo>
                    <a:pt x="49713" y="29954"/>
                  </a:lnTo>
                  <a:lnTo>
                    <a:pt x="49810" y="29954"/>
                  </a:lnTo>
                  <a:lnTo>
                    <a:pt x="49810" y="29930"/>
                  </a:lnTo>
                  <a:lnTo>
                    <a:pt x="49834" y="29930"/>
                  </a:lnTo>
                  <a:lnTo>
                    <a:pt x="49834" y="29882"/>
                  </a:lnTo>
                  <a:lnTo>
                    <a:pt x="49882" y="29882"/>
                  </a:lnTo>
                  <a:lnTo>
                    <a:pt x="49882" y="29834"/>
                  </a:lnTo>
                  <a:lnTo>
                    <a:pt x="49930" y="29834"/>
                  </a:lnTo>
                  <a:lnTo>
                    <a:pt x="49930" y="29810"/>
                  </a:lnTo>
                  <a:lnTo>
                    <a:pt x="49954" y="29810"/>
                  </a:lnTo>
                  <a:lnTo>
                    <a:pt x="49954" y="29761"/>
                  </a:lnTo>
                  <a:lnTo>
                    <a:pt x="50003" y="29761"/>
                  </a:lnTo>
                  <a:lnTo>
                    <a:pt x="50003" y="29689"/>
                  </a:lnTo>
                  <a:lnTo>
                    <a:pt x="50051" y="29689"/>
                  </a:lnTo>
                  <a:lnTo>
                    <a:pt x="50051" y="29641"/>
                  </a:lnTo>
                  <a:lnTo>
                    <a:pt x="50075" y="29641"/>
                  </a:lnTo>
                  <a:lnTo>
                    <a:pt x="50075" y="29593"/>
                  </a:lnTo>
                  <a:lnTo>
                    <a:pt x="50123" y="29593"/>
                  </a:lnTo>
                  <a:lnTo>
                    <a:pt x="50123" y="29569"/>
                  </a:lnTo>
                  <a:lnTo>
                    <a:pt x="50171" y="29569"/>
                  </a:lnTo>
                  <a:lnTo>
                    <a:pt x="50171" y="29520"/>
                  </a:lnTo>
                  <a:lnTo>
                    <a:pt x="50195" y="29520"/>
                  </a:lnTo>
                  <a:lnTo>
                    <a:pt x="50195" y="29472"/>
                  </a:lnTo>
                  <a:lnTo>
                    <a:pt x="50244" y="29472"/>
                  </a:lnTo>
                  <a:lnTo>
                    <a:pt x="50244" y="29448"/>
                  </a:lnTo>
                  <a:lnTo>
                    <a:pt x="50292" y="29448"/>
                  </a:lnTo>
                  <a:lnTo>
                    <a:pt x="50292" y="29400"/>
                  </a:lnTo>
                  <a:lnTo>
                    <a:pt x="50316" y="29400"/>
                  </a:lnTo>
                  <a:lnTo>
                    <a:pt x="50316" y="29352"/>
                  </a:lnTo>
                  <a:lnTo>
                    <a:pt x="50364" y="29352"/>
                  </a:lnTo>
                  <a:lnTo>
                    <a:pt x="50364" y="29328"/>
                  </a:lnTo>
                  <a:lnTo>
                    <a:pt x="50412" y="29328"/>
                  </a:lnTo>
                  <a:lnTo>
                    <a:pt x="50412" y="29279"/>
                  </a:lnTo>
                  <a:lnTo>
                    <a:pt x="50436" y="29279"/>
                  </a:lnTo>
                  <a:lnTo>
                    <a:pt x="50436" y="29231"/>
                  </a:lnTo>
                  <a:lnTo>
                    <a:pt x="50485" y="29231"/>
                  </a:lnTo>
                  <a:lnTo>
                    <a:pt x="50485" y="29207"/>
                  </a:lnTo>
                  <a:lnTo>
                    <a:pt x="50533" y="29207"/>
                  </a:lnTo>
                  <a:lnTo>
                    <a:pt x="50533" y="29159"/>
                  </a:lnTo>
                  <a:lnTo>
                    <a:pt x="50557" y="29159"/>
                  </a:lnTo>
                  <a:lnTo>
                    <a:pt x="50557" y="29111"/>
                  </a:lnTo>
                  <a:lnTo>
                    <a:pt x="50605" y="29111"/>
                  </a:lnTo>
                  <a:lnTo>
                    <a:pt x="50605" y="29087"/>
                  </a:lnTo>
                  <a:lnTo>
                    <a:pt x="50653" y="29087"/>
                  </a:lnTo>
                  <a:lnTo>
                    <a:pt x="50653" y="29038"/>
                  </a:lnTo>
                  <a:lnTo>
                    <a:pt x="50677" y="29038"/>
                  </a:lnTo>
                  <a:lnTo>
                    <a:pt x="50677" y="28990"/>
                  </a:lnTo>
                  <a:lnTo>
                    <a:pt x="50726" y="28990"/>
                  </a:lnTo>
                  <a:lnTo>
                    <a:pt x="50726" y="28966"/>
                  </a:lnTo>
                  <a:lnTo>
                    <a:pt x="50774" y="28966"/>
                  </a:lnTo>
                  <a:lnTo>
                    <a:pt x="50774" y="28918"/>
                  </a:lnTo>
                  <a:lnTo>
                    <a:pt x="50798" y="28918"/>
                  </a:lnTo>
                  <a:lnTo>
                    <a:pt x="50798" y="28870"/>
                  </a:lnTo>
                  <a:lnTo>
                    <a:pt x="50846" y="28870"/>
                  </a:lnTo>
                  <a:lnTo>
                    <a:pt x="50846" y="28846"/>
                  </a:lnTo>
                  <a:lnTo>
                    <a:pt x="50894" y="28846"/>
                  </a:lnTo>
                  <a:lnTo>
                    <a:pt x="50894" y="28797"/>
                  </a:lnTo>
                  <a:lnTo>
                    <a:pt x="50918" y="28797"/>
                  </a:lnTo>
                  <a:lnTo>
                    <a:pt x="50918" y="28749"/>
                  </a:lnTo>
                  <a:lnTo>
                    <a:pt x="50967" y="28749"/>
                  </a:lnTo>
                  <a:lnTo>
                    <a:pt x="50967" y="28725"/>
                  </a:lnTo>
                  <a:lnTo>
                    <a:pt x="51015" y="28725"/>
                  </a:lnTo>
                  <a:lnTo>
                    <a:pt x="51015" y="28677"/>
                  </a:lnTo>
                  <a:lnTo>
                    <a:pt x="51039" y="28677"/>
                  </a:lnTo>
                  <a:lnTo>
                    <a:pt x="51039" y="28629"/>
                  </a:lnTo>
                  <a:lnTo>
                    <a:pt x="51087" y="28629"/>
                  </a:lnTo>
                  <a:lnTo>
                    <a:pt x="51087" y="28605"/>
                  </a:lnTo>
                  <a:lnTo>
                    <a:pt x="51135" y="28605"/>
                  </a:lnTo>
                  <a:lnTo>
                    <a:pt x="51135" y="28508"/>
                  </a:lnTo>
                  <a:lnTo>
                    <a:pt x="51159" y="28508"/>
                  </a:lnTo>
                  <a:lnTo>
                    <a:pt x="51159" y="28484"/>
                  </a:lnTo>
                  <a:lnTo>
                    <a:pt x="51208" y="28484"/>
                  </a:lnTo>
                  <a:lnTo>
                    <a:pt x="51208" y="28436"/>
                  </a:lnTo>
                  <a:lnTo>
                    <a:pt x="51256" y="28436"/>
                  </a:lnTo>
                  <a:lnTo>
                    <a:pt x="51256" y="28388"/>
                  </a:lnTo>
                  <a:lnTo>
                    <a:pt x="51280" y="28388"/>
                  </a:lnTo>
                  <a:lnTo>
                    <a:pt x="51280" y="28364"/>
                  </a:lnTo>
                  <a:lnTo>
                    <a:pt x="51328" y="28364"/>
                  </a:lnTo>
                  <a:lnTo>
                    <a:pt x="51328" y="28316"/>
                  </a:lnTo>
                  <a:lnTo>
                    <a:pt x="51376" y="28316"/>
                  </a:lnTo>
                  <a:lnTo>
                    <a:pt x="51376" y="28267"/>
                  </a:lnTo>
                  <a:lnTo>
                    <a:pt x="51400" y="28267"/>
                  </a:lnTo>
                  <a:lnTo>
                    <a:pt x="51400" y="28243"/>
                  </a:lnTo>
                  <a:lnTo>
                    <a:pt x="51448" y="28243"/>
                  </a:lnTo>
                  <a:lnTo>
                    <a:pt x="51448" y="28195"/>
                  </a:lnTo>
                  <a:lnTo>
                    <a:pt x="51497" y="28195"/>
                  </a:lnTo>
                  <a:lnTo>
                    <a:pt x="51497" y="28147"/>
                  </a:lnTo>
                  <a:lnTo>
                    <a:pt x="51521" y="28147"/>
                  </a:lnTo>
                  <a:lnTo>
                    <a:pt x="51521" y="28123"/>
                  </a:lnTo>
                  <a:lnTo>
                    <a:pt x="51569" y="28123"/>
                  </a:lnTo>
                  <a:lnTo>
                    <a:pt x="51569" y="28026"/>
                  </a:lnTo>
                  <a:lnTo>
                    <a:pt x="51617" y="28026"/>
                  </a:lnTo>
                  <a:lnTo>
                    <a:pt x="51617" y="28002"/>
                  </a:lnTo>
                  <a:lnTo>
                    <a:pt x="51641" y="28002"/>
                  </a:lnTo>
                  <a:lnTo>
                    <a:pt x="51641" y="27954"/>
                  </a:lnTo>
                  <a:lnTo>
                    <a:pt x="51689" y="27954"/>
                  </a:lnTo>
                  <a:lnTo>
                    <a:pt x="51689" y="27906"/>
                  </a:lnTo>
                  <a:lnTo>
                    <a:pt x="51738" y="27906"/>
                  </a:lnTo>
                  <a:lnTo>
                    <a:pt x="51738" y="27882"/>
                  </a:lnTo>
                  <a:lnTo>
                    <a:pt x="51762" y="27882"/>
                  </a:lnTo>
                  <a:lnTo>
                    <a:pt x="51762" y="27834"/>
                  </a:lnTo>
                  <a:lnTo>
                    <a:pt x="51810" y="27834"/>
                  </a:lnTo>
                  <a:lnTo>
                    <a:pt x="51810" y="27785"/>
                  </a:lnTo>
                  <a:lnTo>
                    <a:pt x="51858" y="27785"/>
                  </a:lnTo>
                  <a:lnTo>
                    <a:pt x="51858" y="27761"/>
                  </a:lnTo>
                  <a:lnTo>
                    <a:pt x="51882" y="27761"/>
                  </a:lnTo>
                  <a:lnTo>
                    <a:pt x="51882" y="27713"/>
                  </a:lnTo>
                  <a:lnTo>
                    <a:pt x="51930" y="27713"/>
                  </a:lnTo>
                  <a:lnTo>
                    <a:pt x="51930" y="27641"/>
                  </a:lnTo>
                  <a:lnTo>
                    <a:pt x="51979" y="27641"/>
                  </a:lnTo>
                  <a:lnTo>
                    <a:pt x="51979" y="27593"/>
                  </a:lnTo>
                  <a:lnTo>
                    <a:pt x="52003" y="27593"/>
                  </a:lnTo>
                  <a:lnTo>
                    <a:pt x="52003" y="27544"/>
                  </a:lnTo>
                  <a:lnTo>
                    <a:pt x="52051" y="27544"/>
                  </a:lnTo>
                  <a:lnTo>
                    <a:pt x="52051" y="27520"/>
                  </a:lnTo>
                  <a:lnTo>
                    <a:pt x="52099" y="27520"/>
                  </a:lnTo>
                  <a:lnTo>
                    <a:pt x="52099" y="27472"/>
                  </a:lnTo>
                  <a:lnTo>
                    <a:pt x="52123" y="27472"/>
                  </a:lnTo>
                  <a:lnTo>
                    <a:pt x="52123" y="27424"/>
                  </a:lnTo>
                  <a:lnTo>
                    <a:pt x="52171" y="27424"/>
                  </a:lnTo>
                  <a:lnTo>
                    <a:pt x="52171" y="27352"/>
                  </a:lnTo>
                  <a:lnTo>
                    <a:pt x="52220" y="27352"/>
                  </a:lnTo>
                  <a:lnTo>
                    <a:pt x="52220" y="27303"/>
                  </a:lnTo>
                  <a:lnTo>
                    <a:pt x="52244" y="27303"/>
                  </a:lnTo>
                  <a:lnTo>
                    <a:pt x="52244" y="27279"/>
                  </a:lnTo>
                  <a:lnTo>
                    <a:pt x="52292" y="27279"/>
                  </a:lnTo>
                  <a:lnTo>
                    <a:pt x="52292" y="27231"/>
                  </a:lnTo>
                  <a:lnTo>
                    <a:pt x="52340" y="27231"/>
                  </a:lnTo>
                  <a:lnTo>
                    <a:pt x="52340" y="27183"/>
                  </a:lnTo>
                  <a:lnTo>
                    <a:pt x="52364" y="27183"/>
                  </a:lnTo>
                  <a:lnTo>
                    <a:pt x="52364" y="27159"/>
                  </a:lnTo>
                  <a:lnTo>
                    <a:pt x="52412" y="27159"/>
                  </a:lnTo>
                  <a:lnTo>
                    <a:pt x="52412" y="27062"/>
                  </a:lnTo>
                  <a:lnTo>
                    <a:pt x="52461" y="27062"/>
                  </a:lnTo>
                  <a:lnTo>
                    <a:pt x="52461" y="27038"/>
                  </a:lnTo>
                  <a:lnTo>
                    <a:pt x="52485" y="27038"/>
                  </a:lnTo>
                  <a:lnTo>
                    <a:pt x="52485" y="26990"/>
                  </a:lnTo>
                  <a:lnTo>
                    <a:pt x="52533" y="26990"/>
                  </a:lnTo>
                  <a:lnTo>
                    <a:pt x="52533" y="26942"/>
                  </a:lnTo>
                  <a:lnTo>
                    <a:pt x="52581" y="26942"/>
                  </a:lnTo>
                  <a:lnTo>
                    <a:pt x="52581" y="26918"/>
                  </a:lnTo>
                  <a:lnTo>
                    <a:pt x="52605" y="26918"/>
                  </a:lnTo>
                  <a:lnTo>
                    <a:pt x="52605" y="26870"/>
                  </a:lnTo>
                  <a:lnTo>
                    <a:pt x="52653" y="26870"/>
                  </a:lnTo>
                  <a:lnTo>
                    <a:pt x="52653" y="26797"/>
                  </a:lnTo>
                  <a:lnTo>
                    <a:pt x="52702" y="26797"/>
                  </a:lnTo>
                  <a:lnTo>
                    <a:pt x="52702" y="26749"/>
                  </a:lnTo>
                  <a:lnTo>
                    <a:pt x="52726" y="26749"/>
                  </a:lnTo>
                  <a:lnTo>
                    <a:pt x="52726" y="26701"/>
                  </a:lnTo>
                  <a:lnTo>
                    <a:pt x="52774" y="26701"/>
                  </a:lnTo>
                  <a:lnTo>
                    <a:pt x="52774" y="26677"/>
                  </a:lnTo>
                  <a:lnTo>
                    <a:pt x="52822" y="26677"/>
                  </a:lnTo>
                  <a:lnTo>
                    <a:pt x="52822" y="26629"/>
                  </a:lnTo>
                  <a:lnTo>
                    <a:pt x="52846" y="26629"/>
                  </a:lnTo>
                  <a:lnTo>
                    <a:pt x="52846" y="26556"/>
                  </a:lnTo>
                  <a:lnTo>
                    <a:pt x="52894" y="26556"/>
                  </a:lnTo>
                  <a:lnTo>
                    <a:pt x="52894" y="26508"/>
                  </a:lnTo>
                  <a:lnTo>
                    <a:pt x="52943" y="26508"/>
                  </a:lnTo>
                  <a:lnTo>
                    <a:pt x="52943" y="26460"/>
                  </a:lnTo>
                  <a:lnTo>
                    <a:pt x="52967" y="26460"/>
                  </a:lnTo>
                  <a:lnTo>
                    <a:pt x="52967" y="26388"/>
                  </a:lnTo>
                  <a:lnTo>
                    <a:pt x="53015" y="26388"/>
                  </a:lnTo>
                  <a:lnTo>
                    <a:pt x="53015" y="26340"/>
                  </a:lnTo>
                  <a:lnTo>
                    <a:pt x="53063" y="26340"/>
                  </a:lnTo>
                  <a:lnTo>
                    <a:pt x="53063" y="26315"/>
                  </a:lnTo>
                  <a:lnTo>
                    <a:pt x="53087" y="26315"/>
                  </a:lnTo>
                  <a:lnTo>
                    <a:pt x="53087" y="26267"/>
                  </a:lnTo>
                  <a:lnTo>
                    <a:pt x="53135" y="26267"/>
                  </a:lnTo>
                  <a:lnTo>
                    <a:pt x="53135" y="26195"/>
                  </a:lnTo>
                  <a:lnTo>
                    <a:pt x="53184" y="26195"/>
                  </a:lnTo>
                  <a:lnTo>
                    <a:pt x="53184" y="26147"/>
                  </a:lnTo>
                  <a:lnTo>
                    <a:pt x="53208" y="26147"/>
                  </a:lnTo>
                  <a:lnTo>
                    <a:pt x="53208" y="26099"/>
                  </a:lnTo>
                  <a:lnTo>
                    <a:pt x="53256" y="26099"/>
                  </a:lnTo>
                  <a:lnTo>
                    <a:pt x="53256" y="26074"/>
                  </a:lnTo>
                  <a:lnTo>
                    <a:pt x="53304" y="26074"/>
                  </a:lnTo>
                  <a:lnTo>
                    <a:pt x="53304" y="25978"/>
                  </a:lnTo>
                  <a:lnTo>
                    <a:pt x="53328" y="25978"/>
                  </a:lnTo>
                  <a:lnTo>
                    <a:pt x="53328" y="25954"/>
                  </a:lnTo>
                  <a:lnTo>
                    <a:pt x="53376" y="25954"/>
                  </a:lnTo>
                  <a:lnTo>
                    <a:pt x="53376" y="25906"/>
                  </a:lnTo>
                  <a:lnTo>
                    <a:pt x="53425" y="25906"/>
                  </a:lnTo>
                  <a:lnTo>
                    <a:pt x="53425" y="25858"/>
                  </a:lnTo>
                  <a:lnTo>
                    <a:pt x="53449" y="25858"/>
                  </a:lnTo>
                  <a:lnTo>
                    <a:pt x="53449" y="25785"/>
                  </a:lnTo>
                  <a:lnTo>
                    <a:pt x="53497" y="25785"/>
                  </a:lnTo>
                  <a:lnTo>
                    <a:pt x="53497" y="25737"/>
                  </a:lnTo>
                  <a:lnTo>
                    <a:pt x="53545" y="25737"/>
                  </a:lnTo>
                  <a:lnTo>
                    <a:pt x="53545" y="25713"/>
                  </a:lnTo>
                  <a:lnTo>
                    <a:pt x="53569" y="25713"/>
                  </a:lnTo>
                  <a:lnTo>
                    <a:pt x="53569" y="25617"/>
                  </a:lnTo>
                  <a:lnTo>
                    <a:pt x="53617" y="25617"/>
                  </a:lnTo>
                  <a:lnTo>
                    <a:pt x="53617" y="25592"/>
                  </a:lnTo>
                  <a:lnTo>
                    <a:pt x="53665" y="25592"/>
                  </a:lnTo>
                  <a:lnTo>
                    <a:pt x="53665" y="25544"/>
                  </a:lnTo>
                  <a:lnTo>
                    <a:pt x="53690" y="25544"/>
                  </a:lnTo>
                  <a:lnTo>
                    <a:pt x="53690" y="25472"/>
                  </a:lnTo>
                  <a:lnTo>
                    <a:pt x="53738" y="25472"/>
                  </a:lnTo>
                  <a:lnTo>
                    <a:pt x="53738" y="25424"/>
                  </a:lnTo>
                  <a:lnTo>
                    <a:pt x="53786" y="25424"/>
                  </a:lnTo>
                  <a:lnTo>
                    <a:pt x="53786" y="25376"/>
                  </a:lnTo>
                  <a:lnTo>
                    <a:pt x="53810" y="25376"/>
                  </a:lnTo>
                  <a:lnTo>
                    <a:pt x="53810" y="25303"/>
                  </a:lnTo>
                  <a:lnTo>
                    <a:pt x="53858" y="25303"/>
                  </a:lnTo>
                  <a:lnTo>
                    <a:pt x="53858" y="25255"/>
                  </a:lnTo>
                  <a:lnTo>
                    <a:pt x="53906" y="25255"/>
                  </a:lnTo>
                  <a:lnTo>
                    <a:pt x="53906" y="25183"/>
                  </a:lnTo>
                  <a:lnTo>
                    <a:pt x="53931" y="25183"/>
                  </a:lnTo>
                  <a:lnTo>
                    <a:pt x="53931" y="25135"/>
                  </a:lnTo>
                  <a:lnTo>
                    <a:pt x="53979" y="25135"/>
                  </a:lnTo>
                  <a:lnTo>
                    <a:pt x="53979" y="25111"/>
                  </a:lnTo>
                  <a:lnTo>
                    <a:pt x="54027" y="25111"/>
                  </a:lnTo>
                  <a:lnTo>
                    <a:pt x="54027" y="25014"/>
                  </a:lnTo>
                  <a:lnTo>
                    <a:pt x="54051" y="25014"/>
                  </a:lnTo>
                  <a:lnTo>
                    <a:pt x="54051" y="24990"/>
                  </a:lnTo>
                  <a:lnTo>
                    <a:pt x="54099" y="24990"/>
                  </a:lnTo>
                  <a:lnTo>
                    <a:pt x="54099" y="24942"/>
                  </a:lnTo>
                  <a:lnTo>
                    <a:pt x="54147" y="24942"/>
                  </a:lnTo>
                  <a:lnTo>
                    <a:pt x="54147" y="24870"/>
                  </a:lnTo>
                  <a:lnTo>
                    <a:pt x="54172" y="24870"/>
                  </a:lnTo>
                  <a:lnTo>
                    <a:pt x="54172" y="24821"/>
                  </a:lnTo>
                  <a:lnTo>
                    <a:pt x="54220" y="24821"/>
                  </a:lnTo>
                  <a:lnTo>
                    <a:pt x="54220" y="24749"/>
                  </a:lnTo>
                  <a:lnTo>
                    <a:pt x="54268" y="24749"/>
                  </a:lnTo>
                  <a:lnTo>
                    <a:pt x="54268" y="24701"/>
                  </a:lnTo>
                  <a:lnTo>
                    <a:pt x="54292" y="24701"/>
                  </a:lnTo>
                  <a:lnTo>
                    <a:pt x="54292" y="24653"/>
                  </a:lnTo>
                  <a:lnTo>
                    <a:pt x="54340" y="24653"/>
                  </a:lnTo>
                  <a:lnTo>
                    <a:pt x="54340" y="24580"/>
                  </a:lnTo>
                  <a:lnTo>
                    <a:pt x="54388" y="24580"/>
                  </a:lnTo>
                  <a:lnTo>
                    <a:pt x="54388" y="24532"/>
                  </a:lnTo>
                  <a:lnTo>
                    <a:pt x="54413" y="24532"/>
                  </a:lnTo>
                  <a:lnTo>
                    <a:pt x="54413" y="24460"/>
                  </a:lnTo>
                  <a:lnTo>
                    <a:pt x="54461" y="24460"/>
                  </a:lnTo>
                  <a:lnTo>
                    <a:pt x="54461" y="24412"/>
                  </a:lnTo>
                  <a:lnTo>
                    <a:pt x="54509" y="24412"/>
                  </a:lnTo>
                  <a:lnTo>
                    <a:pt x="54509" y="24339"/>
                  </a:lnTo>
                  <a:lnTo>
                    <a:pt x="54533" y="24339"/>
                  </a:lnTo>
                  <a:lnTo>
                    <a:pt x="54533" y="24291"/>
                  </a:lnTo>
                  <a:lnTo>
                    <a:pt x="54581" y="24291"/>
                  </a:lnTo>
                  <a:lnTo>
                    <a:pt x="54581" y="24219"/>
                  </a:lnTo>
                  <a:lnTo>
                    <a:pt x="54629" y="24219"/>
                  </a:lnTo>
                  <a:lnTo>
                    <a:pt x="54629" y="24147"/>
                  </a:lnTo>
                  <a:lnTo>
                    <a:pt x="54653" y="24147"/>
                  </a:lnTo>
                  <a:lnTo>
                    <a:pt x="54653" y="24098"/>
                  </a:lnTo>
                  <a:lnTo>
                    <a:pt x="54702" y="24098"/>
                  </a:lnTo>
                  <a:lnTo>
                    <a:pt x="54702" y="24026"/>
                  </a:lnTo>
                  <a:lnTo>
                    <a:pt x="54750" y="24026"/>
                  </a:lnTo>
                  <a:lnTo>
                    <a:pt x="54750" y="23978"/>
                  </a:lnTo>
                  <a:lnTo>
                    <a:pt x="54774" y="23978"/>
                  </a:lnTo>
                  <a:lnTo>
                    <a:pt x="54774" y="23906"/>
                  </a:lnTo>
                  <a:lnTo>
                    <a:pt x="54822" y="23906"/>
                  </a:lnTo>
                  <a:lnTo>
                    <a:pt x="54822" y="23857"/>
                  </a:lnTo>
                  <a:lnTo>
                    <a:pt x="54870" y="23857"/>
                  </a:lnTo>
                  <a:lnTo>
                    <a:pt x="54870" y="23785"/>
                  </a:lnTo>
                  <a:lnTo>
                    <a:pt x="54894" y="23785"/>
                  </a:lnTo>
                  <a:lnTo>
                    <a:pt x="54894" y="23737"/>
                  </a:lnTo>
                  <a:lnTo>
                    <a:pt x="54943" y="23737"/>
                  </a:lnTo>
                  <a:lnTo>
                    <a:pt x="54943" y="23665"/>
                  </a:lnTo>
                  <a:lnTo>
                    <a:pt x="54991" y="23665"/>
                  </a:lnTo>
                  <a:lnTo>
                    <a:pt x="54991" y="23616"/>
                  </a:lnTo>
                  <a:lnTo>
                    <a:pt x="55015" y="23616"/>
                  </a:lnTo>
                  <a:lnTo>
                    <a:pt x="55015" y="23544"/>
                  </a:lnTo>
                  <a:lnTo>
                    <a:pt x="55063" y="23544"/>
                  </a:lnTo>
                  <a:lnTo>
                    <a:pt x="55063" y="23496"/>
                  </a:lnTo>
                  <a:lnTo>
                    <a:pt x="55111" y="23496"/>
                  </a:lnTo>
                  <a:lnTo>
                    <a:pt x="55111" y="23424"/>
                  </a:lnTo>
                  <a:lnTo>
                    <a:pt x="55135" y="23424"/>
                  </a:lnTo>
                  <a:lnTo>
                    <a:pt x="55135" y="23327"/>
                  </a:lnTo>
                  <a:lnTo>
                    <a:pt x="55184" y="23327"/>
                  </a:lnTo>
                  <a:lnTo>
                    <a:pt x="55184" y="23255"/>
                  </a:lnTo>
                  <a:lnTo>
                    <a:pt x="55232" y="23255"/>
                  </a:lnTo>
                  <a:lnTo>
                    <a:pt x="55232" y="23207"/>
                  </a:lnTo>
                  <a:lnTo>
                    <a:pt x="55256" y="23207"/>
                  </a:lnTo>
                  <a:lnTo>
                    <a:pt x="55256" y="23135"/>
                  </a:lnTo>
                  <a:lnTo>
                    <a:pt x="55304" y="23135"/>
                  </a:lnTo>
                  <a:lnTo>
                    <a:pt x="55304" y="23062"/>
                  </a:lnTo>
                  <a:lnTo>
                    <a:pt x="55352" y="23062"/>
                  </a:lnTo>
                  <a:lnTo>
                    <a:pt x="55352" y="22966"/>
                  </a:lnTo>
                  <a:lnTo>
                    <a:pt x="55376" y="22966"/>
                  </a:lnTo>
                  <a:lnTo>
                    <a:pt x="55376" y="22942"/>
                  </a:lnTo>
                  <a:lnTo>
                    <a:pt x="55425" y="22942"/>
                  </a:lnTo>
                  <a:lnTo>
                    <a:pt x="55425" y="22845"/>
                  </a:lnTo>
                  <a:lnTo>
                    <a:pt x="55473" y="22845"/>
                  </a:lnTo>
                  <a:lnTo>
                    <a:pt x="55473" y="22773"/>
                  </a:lnTo>
                  <a:lnTo>
                    <a:pt x="55497" y="22773"/>
                  </a:lnTo>
                  <a:lnTo>
                    <a:pt x="55497" y="22701"/>
                  </a:lnTo>
                  <a:lnTo>
                    <a:pt x="55545" y="22701"/>
                  </a:lnTo>
                  <a:lnTo>
                    <a:pt x="55545" y="22653"/>
                  </a:lnTo>
                  <a:lnTo>
                    <a:pt x="55593" y="22653"/>
                  </a:lnTo>
                  <a:lnTo>
                    <a:pt x="55593" y="22580"/>
                  </a:lnTo>
                  <a:lnTo>
                    <a:pt x="55617" y="22580"/>
                  </a:lnTo>
                  <a:lnTo>
                    <a:pt x="55617" y="22484"/>
                  </a:lnTo>
                  <a:lnTo>
                    <a:pt x="55666" y="22484"/>
                  </a:lnTo>
                  <a:lnTo>
                    <a:pt x="55666" y="22412"/>
                  </a:lnTo>
                  <a:lnTo>
                    <a:pt x="55714" y="22412"/>
                  </a:lnTo>
                  <a:lnTo>
                    <a:pt x="55714" y="22363"/>
                  </a:lnTo>
                  <a:lnTo>
                    <a:pt x="55738" y="22363"/>
                  </a:lnTo>
                  <a:lnTo>
                    <a:pt x="55738" y="22291"/>
                  </a:lnTo>
                  <a:lnTo>
                    <a:pt x="55786" y="22291"/>
                  </a:lnTo>
                  <a:lnTo>
                    <a:pt x="55786" y="22219"/>
                  </a:lnTo>
                  <a:lnTo>
                    <a:pt x="55834" y="22219"/>
                  </a:lnTo>
                  <a:lnTo>
                    <a:pt x="55834" y="22122"/>
                  </a:lnTo>
                  <a:lnTo>
                    <a:pt x="55858" y="22122"/>
                  </a:lnTo>
                  <a:lnTo>
                    <a:pt x="55858" y="22050"/>
                  </a:lnTo>
                  <a:lnTo>
                    <a:pt x="55907" y="22050"/>
                  </a:lnTo>
                  <a:lnTo>
                    <a:pt x="55907" y="21978"/>
                  </a:lnTo>
                  <a:lnTo>
                    <a:pt x="55955" y="21978"/>
                  </a:lnTo>
                  <a:lnTo>
                    <a:pt x="55955" y="21857"/>
                  </a:lnTo>
                  <a:lnTo>
                    <a:pt x="55979" y="21857"/>
                  </a:lnTo>
                  <a:lnTo>
                    <a:pt x="55979" y="21761"/>
                  </a:lnTo>
                  <a:lnTo>
                    <a:pt x="56027" y="21761"/>
                  </a:lnTo>
                  <a:lnTo>
                    <a:pt x="56027" y="21689"/>
                  </a:lnTo>
                  <a:lnTo>
                    <a:pt x="56075" y="21689"/>
                  </a:lnTo>
                  <a:lnTo>
                    <a:pt x="56075" y="21616"/>
                  </a:lnTo>
                  <a:lnTo>
                    <a:pt x="56099" y="21616"/>
                  </a:lnTo>
                  <a:lnTo>
                    <a:pt x="56099" y="21520"/>
                  </a:lnTo>
                  <a:lnTo>
                    <a:pt x="56148" y="21520"/>
                  </a:lnTo>
                  <a:lnTo>
                    <a:pt x="56148" y="21448"/>
                  </a:lnTo>
                  <a:lnTo>
                    <a:pt x="56196" y="21448"/>
                  </a:lnTo>
                  <a:lnTo>
                    <a:pt x="56196" y="21375"/>
                  </a:lnTo>
                  <a:lnTo>
                    <a:pt x="56220" y="21375"/>
                  </a:lnTo>
                  <a:lnTo>
                    <a:pt x="56220" y="21279"/>
                  </a:lnTo>
                  <a:lnTo>
                    <a:pt x="56268" y="21279"/>
                  </a:lnTo>
                  <a:lnTo>
                    <a:pt x="56268" y="21207"/>
                  </a:lnTo>
                  <a:lnTo>
                    <a:pt x="56316" y="21207"/>
                  </a:lnTo>
                  <a:lnTo>
                    <a:pt x="56316" y="21134"/>
                  </a:lnTo>
                  <a:lnTo>
                    <a:pt x="56340" y="21134"/>
                  </a:lnTo>
                  <a:lnTo>
                    <a:pt x="56340" y="21014"/>
                  </a:lnTo>
                  <a:lnTo>
                    <a:pt x="56389" y="21014"/>
                  </a:lnTo>
                  <a:lnTo>
                    <a:pt x="56389" y="20918"/>
                  </a:lnTo>
                  <a:lnTo>
                    <a:pt x="56437" y="20918"/>
                  </a:lnTo>
                  <a:lnTo>
                    <a:pt x="56437" y="20797"/>
                  </a:lnTo>
                  <a:lnTo>
                    <a:pt x="56461" y="20797"/>
                  </a:lnTo>
                  <a:lnTo>
                    <a:pt x="56461" y="20725"/>
                  </a:lnTo>
                  <a:lnTo>
                    <a:pt x="56509" y="20725"/>
                  </a:lnTo>
                  <a:lnTo>
                    <a:pt x="56509" y="20604"/>
                  </a:lnTo>
                  <a:lnTo>
                    <a:pt x="56557" y="20604"/>
                  </a:lnTo>
                  <a:lnTo>
                    <a:pt x="56557" y="20532"/>
                  </a:lnTo>
                  <a:lnTo>
                    <a:pt x="56581" y="20532"/>
                  </a:lnTo>
                  <a:lnTo>
                    <a:pt x="56581" y="20411"/>
                  </a:lnTo>
                  <a:lnTo>
                    <a:pt x="56629" y="20411"/>
                  </a:lnTo>
                  <a:lnTo>
                    <a:pt x="56629" y="20315"/>
                  </a:lnTo>
                  <a:lnTo>
                    <a:pt x="56678" y="20315"/>
                  </a:lnTo>
                  <a:lnTo>
                    <a:pt x="56678" y="20243"/>
                  </a:lnTo>
                  <a:lnTo>
                    <a:pt x="56702" y="20243"/>
                  </a:lnTo>
                  <a:lnTo>
                    <a:pt x="56702" y="20122"/>
                  </a:lnTo>
                  <a:lnTo>
                    <a:pt x="56750" y="20122"/>
                  </a:lnTo>
                  <a:lnTo>
                    <a:pt x="56750" y="20002"/>
                  </a:lnTo>
                  <a:lnTo>
                    <a:pt x="56798" y="20002"/>
                  </a:lnTo>
                  <a:lnTo>
                    <a:pt x="56798" y="19881"/>
                  </a:lnTo>
                  <a:lnTo>
                    <a:pt x="56822" y="19881"/>
                  </a:lnTo>
                  <a:lnTo>
                    <a:pt x="56822" y="19761"/>
                  </a:lnTo>
                  <a:lnTo>
                    <a:pt x="56870" y="19761"/>
                  </a:lnTo>
                  <a:lnTo>
                    <a:pt x="56870" y="19640"/>
                  </a:lnTo>
                  <a:lnTo>
                    <a:pt x="56919" y="19640"/>
                  </a:lnTo>
                  <a:lnTo>
                    <a:pt x="56919" y="19520"/>
                  </a:lnTo>
                  <a:lnTo>
                    <a:pt x="56943" y="19520"/>
                  </a:lnTo>
                  <a:lnTo>
                    <a:pt x="56943" y="19399"/>
                  </a:lnTo>
                  <a:lnTo>
                    <a:pt x="56991" y="19399"/>
                  </a:lnTo>
                  <a:lnTo>
                    <a:pt x="56991" y="19279"/>
                  </a:lnTo>
                  <a:lnTo>
                    <a:pt x="57039" y="19279"/>
                  </a:lnTo>
                  <a:lnTo>
                    <a:pt x="57039" y="19110"/>
                  </a:lnTo>
                  <a:lnTo>
                    <a:pt x="57063" y="19110"/>
                  </a:lnTo>
                  <a:lnTo>
                    <a:pt x="57063" y="18990"/>
                  </a:lnTo>
                  <a:lnTo>
                    <a:pt x="57111" y="18990"/>
                  </a:lnTo>
                  <a:lnTo>
                    <a:pt x="57111" y="18845"/>
                  </a:lnTo>
                  <a:lnTo>
                    <a:pt x="57160" y="18845"/>
                  </a:lnTo>
                  <a:lnTo>
                    <a:pt x="57160" y="18628"/>
                  </a:lnTo>
                  <a:lnTo>
                    <a:pt x="57184" y="18628"/>
                  </a:lnTo>
                  <a:lnTo>
                    <a:pt x="57184" y="18484"/>
                  </a:lnTo>
                  <a:lnTo>
                    <a:pt x="57232" y="18484"/>
                  </a:lnTo>
                  <a:lnTo>
                    <a:pt x="57232" y="18315"/>
                  </a:lnTo>
                  <a:lnTo>
                    <a:pt x="57280" y="18315"/>
                  </a:lnTo>
                  <a:lnTo>
                    <a:pt x="57280" y="18122"/>
                  </a:lnTo>
                  <a:lnTo>
                    <a:pt x="57304" y="18122"/>
                  </a:lnTo>
                  <a:lnTo>
                    <a:pt x="57304" y="17833"/>
                  </a:lnTo>
                  <a:lnTo>
                    <a:pt x="57352" y="17833"/>
                  </a:lnTo>
                  <a:lnTo>
                    <a:pt x="57352" y="17592"/>
                  </a:lnTo>
                  <a:lnTo>
                    <a:pt x="57401" y="17592"/>
                  </a:lnTo>
                  <a:lnTo>
                    <a:pt x="57401" y="17303"/>
                  </a:lnTo>
                  <a:lnTo>
                    <a:pt x="57425" y="17303"/>
                  </a:lnTo>
                  <a:lnTo>
                    <a:pt x="57425" y="16941"/>
                  </a:lnTo>
                  <a:lnTo>
                    <a:pt x="57473" y="16941"/>
                  </a:lnTo>
                  <a:lnTo>
                    <a:pt x="57473" y="16219"/>
                  </a:lnTo>
                  <a:lnTo>
                    <a:pt x="57425" y="16219"/>
                  </a:lnTo>
                  <a:lnTo>
                    <a:pt x="57425" y="15712"/>
                  </a:lnTo>
                  <a:lnTo>
                    <a:pt x="57401" y="15712"/>
                  </a:lnTo>
                  <a:lnTo>
                    <a:pt x="57401" y="15471"/>
                  </a:lnTo>
                  <a:lnTo>
                    <a:pt x="57352" y="15471"/>
                  </a:lnTo>
                  <a:lnTo>
                    <a:pt x="57352" y="15230"/>
                  </a:lnTo>
                  <a:lnTo>
                    <a:pt x="57304" y="15230"/>
                  </a:lnTo>
                  <a:lnTo>
                    <a:pt x="57304" y="14990"/>
                  </a:lnTo>
                  <a:lnTo>
                    <a:pt x="57280" y="14990"/>
                  </a:lnTo>
                  <a:lnTo>
                    <a:pt x="57280" y="14821"/>
                  </a:lnTo>
                  <a:lnTo>
                    <a:pt x="57232" y="14821"/>
                  </a:lnTo>
                  <a:lnTo>
                    <a:pt x="57232" y="14652"/>
                  </a:lnTo>
                  <a:lnTo>
                    <a:pt x="57184" y="14652"/>
                  </a:lnTo>
                  <a:lnTo>
                    <a:pt x="57184" y="14508"/>
                  </a:lnTo>
                  <a:lnTo>
                    <a:pt x="57160" y="14508"/>
                  </a:lnTo>
                  <a:lnTo>
                    <a:pt x="57160" y="14339"/>
                  </a:lnTo>
                  <a:lnTo>
                    <a:pt x="57111" y="14339"/>
                  </a:lnTo>
                  <a:lnTo>
                    <a:pt x="57111" y="14170"/>
                  </a:lnTo>
                  <a:lnTo>
                    <a:pt x="57063" y="14170"/>
                  </a:lnTo>
                  <a:lnTo>
                    <a:pt x="57063" y="14050"/>
                  </a:lnTo>
                  <a:lnTo>
                    <a:pt x="57039" y="14050"/>
                  </a:lnTo>
                  <a:lnTo>
                    <a:pt x="57039" y="13929"/>
                  </a:lnTo>
                  <a:lnTo>
                    <a:pt x="56991" y="13929"/>
                  </a:lnTo>
                  <a:lnTo>
                    <a:pt x="56991" y="13809"/>
                  </a:lnTo>
                  <a:lnTo>
                    <a:pt x="56943" y="13809"/>
                  </a:lnTo>
                  <a:lnTo>
                    <a:pt x="56943" y="13688"/>
                  </a:lnTo>
                  <a:lnTo>
                    <a:pt x="56919" y="13688"/>
                  </a:lnTo>
                  <a:lnTo>
                    <a:pt x="56919" y="13568"/>
                  </a:lnTo>
                  <a:lnTo>
                    <a:pt x="56870" y="13568"/>
                  </a:lnTo>
                  <a:lnTo>
                    <a:pt x="56870" y="13447"/>
                  </a:lnTo>
                  <a:lnTo>
                    <a:pt x="56822" y="13447"/>
                  </a:lnTo>
                  <a:lnTo>
                    <a:pt x="56822" y="13375"/>
                  </a:lnTo>
                  <a:lnTo>
                    <a:pt x="56798" y="13375"/>
                  </a:lnTo>
                  <a:lnTo>
                    <a:pt x="56798" y="13254"/>
                  </a:lnTo>
                  <a:lnTo>
                    <a:pt x="56750" y="13254"/>
                  </a:lnTo>
                  <a:lnTo>
                    <a:pt x="56750" y="13182"/>
                  </a:lnTo>
                  <a:lnTo>
                    <a:pt x="56702" y="13182"/>
                  </a:lnTo>
                  <a:lnTo>
                    <a:pt x="56702" y="13062"/>
                  </a:lnTo>
                  <a:lnTo>
                    <a:pt x="56678" y="13062"/>
                  </a:lnTo>
                  <a:lnTo>
                    <a:pt x="56678" y="12965"/>
                  </a:lnTo>
                  <a:lnTo>
                    <a:pt x="56629" y="12965"/>
                  </a:lnTo>
                  <a:lnTo>
                    <a:pt x="56629" y="12845"/>
                  </a:lnTo>
                  <a:lnTo>
                    <a:pt x="56581" y="12845"/>
                  </a:lnTo>
                  <a:lnTo>
                    <a:pt x="56581" y="12773"/>
                  </a:lnTo>
                  <a:lnTo>
                    <a:pt x="56557" y="12773"/>
                  </a:lnTo>
                  <a:lnTo>
                    <a:pt x="56557" y="12652"/>
                  </a:lnTo>
                  <a:lnTo>
                    <a:pt x="56509" y="12652"/>
                  </a:lnTo>
                  <a:lnTo>
                    <a:pt x="56509" y="12580"/>
                  </a:lnTo>
                  <a:lnTo>
                    <a:pt x="56461" y="12580"/>
                  </a:lnTo>
                  <a:lnTo>
                    <a:pt x="56461" y="12483"/>
                  </a:lnTo>
                  <a:lnTo>
                    <a:pt x="56437" y="12483"/>
                  </a:lnTo>
                  <a:lnTo>
                    <a:pt x="56437" y="12411"/>
                  </a:lnTo>
                  <a:lnTo>
                    <a:pt x="56389" y="12411"/>
                  </a:lnTo>
                  <a:lnTo>
                    <a:pt x="56389" y="12339"/>
                  </a:lnTo>
                  <a:lnTo>
                    <a:pt x="56340" y="12339"/>
                  </a:lnTo>
                  <a:lnTo>
                    <a:pt x="56340" y="12242"/>
                  </a:lnTo>
                  <a:lnTo>
                    <a:pt x="56316" y="12242"/>
                  </a:lnTo>
                  <a:lnTo>
                    <a:pt x="56316" y="12122"/>
                  </a:lnTo>
                  <a:lnTo>
                    <a:pt x="56268" y="12122"/>
                  </a:lnTo>
                  <a:lnTo>
                    <a:pt x="56268" y="12050"/>
                  </a:lnTo>
                  <a:lnTo>
                    <a:pt x="56220" y="12050"/>
                  </a:lnTo>
                  <a:lnTo>
                    <a:pt x="56220" y="11977"/>
                  </a:lnTo>
                  <a:lnTo>
                    <a:pt x="56196" y="11977"/>
                  </a:lnTo>
                  <a:lnTo>
                    <a:pt x="56196" y="11881"/>
                  </a:lnTo>
                  <a:lnTo>
                    <a:pt x="56148" y="11881"/>
                  </a:lnTo>
                  <a:lnTo>
                    <a:pt x="56148" y="11809"/>
                  </a:lnTo>
                  <a:lnTo>
                    <a:pt x="56099" y="11809"/>
                  </a:lnTo>
                  <a:lnTo>
                    <a:pt x="56099" y="11736"/>
                  </a:lnTo>
                  <a:lnTo>
                    <a:pt x="56075" y="11736"/>
                  </a:lnTo>
                  <a:lnTo>
                    <a:pt x="56075" y="11640"/>
                  </a:lnTo>
                  <a:lnTo>
                    <a:pt x="56027" y="11640"/>
                  </a:lnTo>
                  <a:lnTo>
                    <a:pt x="56027" y="11568"/>
                  </a:lnTo>
                  <a:lnTo>
                    <a:pt x="55979" y="11568"/>
                  </a:lnTo>
                  <a:lnTo>
                    <a:pt x="55979" y="11495"/>
                  </a:lnTo>
                  <a:lnTo>
                    <a:pt x="55955" y="11495"/>
                  </a:lnTo>
                  <a:lnTo>
                    <a:pt x="55955" y="11399"/>
                  </a:lnTo>
                  <a:lnTo>
                    <a:pt x="55907" y="11399"/>
                  </a:lnTo>
                  <a:lnTo>
                    <a:pt x="55907" y="11327"/>
                  </a:lnTo>
                  <a:lnTo>
                    <a:pt x="55858" y="11327"/>
                  </a:lnTo>
                  <a:lnTo>
                    <a:pt x="55858" y="11254"/>
                  </a:lnTo>
                  <a:lnTo>
                    <a:pt x="55834" y="11254"/>
                  </a:lnTo>
                  <a:lnTo>
                    <a:pt x="55834" y="11206"/>
                  </a:lnTo>
                  <a:lnTo>
                    <a:pt x="55786" y="11206"/>
                  </a:lnTo>
                  <a:lnTo>
                    <a:pt x="55786" y="11134"/>
                  </a:lnTo>
                  <a:lnTo>
                    <a:pt x="55738" y="11134"/>
                  </a:lnTo>
                  <a:lnTo>
                    <a:pt x="55738" y="11038"/>
                  </a:lnTo>
                  <a:lnTo>
                    <a:pt x="55714" y="11038"/>
                  </a:lnTo>
                  <a:lnTo>
                    <a:pt x="55714" y="10965"/>
                  </a:lnTo>
                  <a:lnTo>
                    <a:pt x="55666" y="10965"/>
                  </a:lnTo>
                  <a:lnTo>
                    <a:pt x="55666" y="10893"/>
                  </a:lnTo>
                  <a:lnTo>
                    <a:pt x="55617" y="10893"/>
                  </a:lnTo>
                  <a:lnTo>
                    <a:pt x="55617" y="10845"/>
                  </a:lnTo>
                  <a:lnTo>
                    <a:pt x="55593" y="10845"/>
                  </a:lnTo>
                  <a:lnTo>
                    <a:pt x="55593" y="10772"/>
                  </a:lnTo>
                  <a:lnTo>
                    <a:pt x="55545" y="10772"/>
                  </a:lnTo>
                  <a:lnTo>
                    <a:pt x="55545" y="10676"/>
                  </a:lnTo>
                  <a:lnTo>
                    <a:pt x="55497" y="10676"/>
                  </a:lnTo>
                  <a:lnTo>
                    <a:pt x="55497" y="10604"/>
                  </a:lnTo>
                  <a:lnTo>
                    <a:pt x="55473" y="10604"/>
                  </a:lnTo>
                  <a:lnTo>
                    <a:pt x="55473" y="10556"/>
                  </a:lnTo>
                  <a:lnTo>
                    <a:pt x="55425" y="10556"/>
                  </a:lnTo>
                  <a:lnTo>
                    <a:pt x="55425" y="10483"/>
                  </a:lnTo>
                  <a:lnTo>
                    <a:pt x="55376" y="10483"/>
                  </a:lnTo>
                  <a:lnTo>
                    <a:pt x="55376" y="10411"/>
                  </a:lnTo>
                  <a:lnTo>
                    <a:pt x="55352" y="10411"/>
                  </a:lnTo>
                  <a:lnTo>
                    <a:pt x="55352" y="10363"/>
                  </a:lnTo>
                  <a:lnTo>
                    <a:pt x="55304" y="10363"/>
                  </a:lnTo>
                  <a:lnTo>
                    <a:pt x="55304" y="10290"/>
                  </a:lnTo>
                  <a:lnTo>
                    <a:pt x="55256" y="10290"/>
                  </a:lnTo>
                  <a:lnTo>
                    <a:pt x="55256" y="10194"/>
                  </a:lnTo>
                  <a:lnTo>
                    <a:pt x="55232" y="10194"/>
                  </a:lnTo>
                  <a:lnTo>
                    <a:pt x="55232" y="10170"/>
                  </a:lnTo>
                  <a:lnTo>
                    <a:pt x="55184" y="10170"/>
                  </a:lnTo>
                  <a:lnTo>
                    <a:pt x="55184" y="10074"/>
                  </a:lnTo>
                  <a:lnTo>
                    <a:pt x="55135" y="10074"/>
                  </a:lnTo>
                  <a:lnTo>
                    <a:pt x="55135" y="10001"/>
                  </a:lnTo>
                  <a:lnTo>
                    <a:pt x="55111" y="10001"/>
                  </a:lnTo>
                  <a:lnTo>
                    <a:pt x="55111" y="9953"/>
                  </a:lnTo>
                  <a:lnTo>
                    <a:pt x="55063" y="9953"/>
                  </a:lnTo>
                  <a:lnTo>
                    <a:pt x="55063" y="9881"/>
                  </a:lnTo>
                  <a:lnTo>
                    <a:pt x="55015" y="9881"/>
                  </a:lnTo>
                  <a:lnTo>
                    <a:pt x="55015" y="9833"/>
                  </a:lnTo>
                  <a:lnTo>
                    <a:pt x="54991" y="9833"/>
                  </a:lnTo>
                  <a:lnTo>
                    <a:pt x="54991" y="9760"/>
                  </a:lnTo>
                  <a:lnTo>
                    <a:pt x="54943" y="9760"/>
                  </a:lnTo>
                  <a:lnTo>
                    <a:pt x="54943" y="9688"/>
                  </a:lnTo>
                  <a:lnTo>
                    <a:pt x="54894" y="9688"/>
                  </a:lnTo>
                  <a:lnTo>
                    <a:pt x="54894" y="9640"/>
                  </a:lnTo>
                  <a:lnTo>
                    <a:pt x="54870" y="9640"/>
                  </a:lnTo>
                  <a:lnTo>
                    <a:pt x="54870" y="9568"/>
                  </a:lnTo>
                  <a:lnTo>
                    <a:pt x="54822" y="9568"/>
                  </a:lnTo>
                  <a:lnTo>
                    <a:pt x="54822" y="9519"/>
                  </a:lnTo>
                  <a:lnTo>
                    <a:pt x="54774" y="9519"/>
                  </a:lnTo>
                  <a:lnTo>
                    <a:pt x="54774" y="9447"/>
                  </a:lnTo>
                  <a:lnTo>
                    <a:pt x="54750" y="9447"/>
                  </a:lnTo>
                  <a:lnTo>
                    <a:pt x="54750" y="9399"/>
                  </a:lnTo>
                  <a:lnTo>
                    <a:pt x="54702" y="9399"/>
                  </a:lnTo>
                  <a:lnTo>
                    <a:pt x="54702" y="9327"/>
                  </a:lnTo>
                  <a:lnTo>
                    <a:pt x="54653" y="9327"/>
                  </a:lnTo>
                  <a:lnTo>
                    <a:pt x="54653" y="9278"/>
                  </a:lnTo>
                  <a:lnTo>
                    <a:pt x="54629" y="9278"/>
                  </a:lnTo>
                  <a:lnTo>
                    <a:pt x="54629" y="9206"/>
                  </a:lnTo>
                  <a:lnTo>
                    <a:pt x="54581" y="9206"/>
                  </a:lnTo>
                  <a:lnTo>
                    <a:pt x="54581" y="9158"/>
                  </a:lnTo>
                  <a:lnTo>
                    <a:pt x="54533" y="9158"/>
                  </a:lnTo>
                  <a:lnTo>
                    <a:pt x="54533" y="9086"/>
                  </a:lnTo>
                  <a:lnTo>
                    <a:pt x="54509" y="9086"/>
                  </a:lnTo>
                  <a:lnTo>
                    <a:pt x="54509" y="9037"/>
                  </a:lnTo>
                  <a:lnTo>
                    <a:pt x="54461" y="9037"/>
                  </a:lnTo>
                  <a:lnTo>
                    <a:pt x="54461" y="8965"/>
                  </a:lnTo>
                  <a:lnTo>
                    <a:pt x="54413" y="8965"/>
                  </a:lnTo>
                  <a:lnTo>
                    <a:pt x="54413" y="8917"/>
                  </a:lnTo>
                  <a:lnTo>
                    <a:pt x="54388" y="8917"/>
                  </a:lnTo>
                  <a:lnTo>
                    <a:pt x="54388" y="8845"/>
                  </a:lnTo>
                  <a:lnTo>
                    <a:pt x="54340" y="8845"/>
                  </a:lnTo>
                  <a:lnTo>
                    <a:pt x="54340" y="8796"/>
                  </a:lnTo>
                  <a:lnTo>
                    <a:pt x="54292" y="8796"/>
                  </a:lnTo>
                  <a:lnTo>
                    <a:pt x="54292" y="8724"/>
                  </a:lnTo>
                  <a:lnTo>
                    <a:pt x="54268" y="8724"/>
                  </a:lnTo>
                  <a:lnTo>
                    <a:pt x="54268" y="8676"/>
                  </a:lnTo>
                  <a:lnTo>
                    <a:pt x="54220" y="8676"/>
                  </a:lnTo>
                  <a:lnTo>
                    <a:pt x="54220" y="8604"/>
                  </a:lnTo>
                  <a:lnTo>
                    <a:pt x="54172" y="8604"/>
                  </a:lnTo>
                  <a:lnTo>
                    <a:pt x="54172" y="8555"/>
                  </a:lnTo>
                  <a:lnTo>
                    <a:pt x="54147" y="8555"/>
                  </a:lnTo>
                  <a:lnTo>
                    <a:pt x="54147" y="8507"/>
                  </a:lnTo>
                  <a:lnTo>
                    <a:pt x="54099" y="8507"/>
                  </a:lnTo>
                  <a:lnTo>
                    <a:pt x="54099" y="8435"/>
                  </a:lnTo>
                  <a:lnTo>
                    <a:pt x="54051" y="8435"/>
                  </a:lnTo>
                  <a:lnTo>
                    <a:pt x="54051" y="8387"/>
                  </a:lnTo>
                  <a:lnTo>
                    <a:pt x="54027" y="8387"/>
                  </a:lnTo>
                  <a:lnTo>
                    <a:pt x="54027" y="8314"/>
                  </a:lnTo>
                  <a:lnTo>
                    <a:pt x="53979" y="8314"/>
                  </a:lnTo>
                  <a:lnTo>
                    <a:pt x="53979" y="8266"/>
                  </a:lnTo>
                  <a:lnTo>
                    <a:pt x="53931" y="8266"/>
                  </a:lnTo>
                  <a:lnTo>
                    <a:pt x="53931" y="8194"/>
                  </a:lnTo>
                  <a:lnTo>
                    <a:pt x="53906" y="8194"/>
                  </a:lnTo>
                  <a:lnTo>
                    <a:pt x="53906" y="8146"/>
                  </a:lnTo>
                  <a:lnTo>
                    <a:pt x="53858" y="8146"/>
                  </a:lnTo>
                  <a:lnTo>
                    <a:pt x="53858" y="8122"/>
                  </a:lnTo>
                  <a:lnTo>
                    <a:pt x="53810" y="8122"/>
                  </a:lnTo>
                  <a:lnTo>
                    <a:pt x="53810" y="8025"/>
                  </a:lnTo>
                  <a:lnTo>
                    <a:pt x="53786" y="8025"/>
                  </a:lnTo>
                  <a:lnTo>
                    <a:pt x="53786" y="8001"/>
                  </a:lnTo>
                  <a:lnTo>
                    <a:pt x="53738" y="8001"/>
                  </a:lnTo>
                  <a:lnTo>
                    <a:pt x="53738" y="7953"/>
                  </a:lnTo>
                  <a:lnTo>
                    <a:pt x="53690" y="7953"/>
                  </a:lnTo>
                  <a:lnTo>
                    <a:pt x="53690" y="7881"/>
                  </a:lnTo>
                  <a:lnTo>
                    <a:pt x="53665" y="7881"/>
                  </a:lnTo>
                  <a:lnTo>
                    <a:pt x="53665" y="7833"/>
                  </a:lnTo>
                  <a:lnTo>
                    <a:pt x="53617" y="7833"/>
                  </a:lnTo>
                  <a:lnTo>
                    <a:pt x="53617" y="7784"/>
                  </a:lnTo>
                  <a:lnTo>
                    <a:pt x="53569" y="7784"/>
                  </a:lnTo>
                  <a:lnTo>
                    <a:pt x="53569" y="7712"/>
                  </a:lnTo>
                  <a:lnTo>
                    <a:pt x="53545" y="7712"/>
                  </a:lnTo>
                  <a:lnTo>
                    <a:pt x="53545" y="7664"/>
                  </a:lnTo>
                  <a:lnTo>
                    <a:pt x="53497" y="7664"/>
                  </a:lnTo>
                  <a:lnTo>
                    <a:pt x="53497" y="7640"/>
                  </a:lnTo>
                  <a:lnTo>
                    <a:pt x="53449" y="7640"/>
                  </a:lnTo>
                  <a:lnTo>
                    <a:pt x="53449" y="7543"/>
                  </a:lnTo>
                  <a:lnTo>
                    <a:pt x="53425" y="7543"/>
                  </a:lnTo>
                  <a:lnTo>
                    <a:pt x="53425" y="7519"/>
                  </a:lnTo>
                  <a:lnTo>
                    <a:pt x="53376" y="7519"/>
                  </a:lnTo>
                  <a:lnTo>
                    <a:pt x="53376" y="7471"/>
                  </a:lnTo>
                  <a:lnTo>
                    <a:pt x="53328" y="7471"/>
                  </a:lnTo>
                  <a:lnTo>
                    <a:pt x="53328" y="7399"/>
                  </a:lnTo>
                  <a:lnTo>
                    <a:pt x="53304" y="7399"/>
                  </a:lnTo>
                  <a:lnTo>
                    <a:pt x="53304" y="7351"/>
                  </a:lnTo>
                  <a:lnTo>
                    <a:pt x="53256" y="7351"/>
                  </a:lnTo>
                  <a:lnTo>
                    <a:pt x="53256" y="7302"/>
                  </a:lnTo>
                  <a:lnTo>
                    <a:pt x="53208" y="7302"/>
                  </a:lnTo>
                  <a:lnTo>
                    <a:pt x="53208" y="7278"/>
                  </a:lnTo>
                  <a:lnTo>
                    <a:pt x="53184" y="7278"/>
                  </a:lnTo>
                  <a:lnTo>
                    <a:pt x="53184" y="7182"/>
                  </a:lnTo>
                  <a:lnTo>
                    <a:pt x="53135" y="7182"/>
                  </a:lnTo>
                  <a:lnTo>
                    <a:pt x="53135" y="7158"/>
                  </a:lnTo>
                  <a:lnTo>
                    <a:pt x="53087" y="7158"/>
                  </a:lnTo>
                  <a:lnTo>
                    <a:pt x="53087" y="7110"/>
                  </a:lnTo>
                  <a:lnTo>
                    <a:pt x="53063" y="7110"/>
                  </a:lnTo>
                  <a:lnTo>
                    <a:pt x="53063" y="7037"/>
                  </a:lnTo>
                  <a:lnTo>
                    <a:pt x="53015" y="7037"/>
                  </a:lnTo>
                  <a:lnTo>
                    <a:pt x="53015" y="6989"/>
                  </a:lnTo>
                  <a:lnTo>
                    <a:pt x="52967" y="6989"/>
                  </a:lnTo>
                  <a:lnTo>
                    <a:pt x="52967" y="6941"/>
                  </a:lnTo>
                  <a:lnTo>
                    <a:pt x="52943" y="6941"/>
                  </a:lnTo>
                  <a:lnTo>
                    <a:pt x="52943" y="6917"/>
                  </a:lnTo>
                  <a:lnTo>
                    <a:pt x="52894" y="6917"/>
                  </a:lnTo>
                  <a:lnTo>
                    <a:pt x="52894" y="6820"/>
                  </a:lnTo>
                  <a:lnTo>
                    <a:pt x="52846" y="6820"/>
                  </a:lnTo>
                  <a:lnTo>
                    <a:pt x="52846" y="6796"/>
                  </a:lnTo>
                  <a:lnTo>
                    <a:pt x="52822" y="6796"/>
                  </a:lnTo>
                  <a:lnTo>
                    <a:pt x="52822" y="6748"/>
                  </a:lnTo>
                  <a:lnTo>
                    <a:pt x="52774" y="6748"/>
                  </a:lnTo>
                  <a:lnTo>
                    <a:pt x="52774" y="6700"/>
                  </a:lnTo>
                  <a:lnTo>
                    <a:pt x="52726" y="6700"/>
                  </a:lnTo>
                  <a:lnTo>
                    <a:pt x="52726" y="6628"/>
                  </a:lnTo>
                  <a:lnTo>
                    <a:pt x="52702" y="6628"/>
                  </a:lnTo>
                  <a:lnTo>
                    <a:pt x="52702" y="6579"/>
                  </a:lnTo>
                  <a:lnTo>
                    <a:pt x="52653" y="6579"/>
                  </a:lnTo>
                  <a:lnTo>
                    <a:pt x="52653" y="6555"/>
                  </a:lnTo>
                  <a:lnTo>
                    <a:pt x="52605" y="6555"/>
                  </a:lnTo>
                  <a:lnTo>
                    <a:pt x="52605" y="6507"/>
                  </a:lnTo>
                  <a:lnTo>
                    <a:pt x="52581" y="6507"/>
                  </a:lnTo>
                  <a:lnTo>
                    <a:pt x="52581" y="6459"/>
                  </a:lnTo>
                  <a:lnTo>
                    <a:pt x="52533" y="6459"/>
                  </a:lnTo>
                  <a:lnTo>
                    <a:pt x="52533" y="6387"/>
                  </a:lnTo>
                  <a:lnTo>
                    <a:pt x="52485" y="6387"/>
                  </a:lnTo>
                  <a:lnTo>
                    <a:pt x="52485" y="6338"/>
                  </a:lnTo>
                  <a:lnTo>
                    <a:pt x="52461" y="6338"/>
                  </a:lnTo>
                  <a:lnTo>
                    <a:pt x="52461" y="6314"/>
                  </a:lnTo>
                  <a:lnTo>
                    <a:pt x="52412" y="6314"/>
                  </a:lnTo>
                  <a:lnTo>
                    <a:pt x="52412" y="6266"/>
                  </a:lnTo>
                  <a:lnTo>
                    <a:pt x="52364" y="6266"/>
                  </a:lnTo>
                  <a:lnTo>
                    <a:pt x="52364" y="6194"/>
                  </a:lnTo>
                  <a:lnTo>
                    <a:pt x="52340" y="6194"/>
                  </a:lnTo>
                  <a:lnTo>
                    <a:pt x="52340" y="6146"/>
                  </a:lnTo>
                  <a:lnTo>
                    <a:pt x="52292" y="6146"/>
                  </a:lnTo>
                  <a:lnTo>
                    <a:pt x="52292" y="6097"/>
                  </a:lnTo>
                  <a:lnTo>
                    <a:pt x="52244" y="6097"/>
                  </a:lnTo>
                  <a:lnTo>
                    <a:pt x="52244" y="6073"/>
                  </a:lnTo>
                  <a:lnTo>
                    <a:pt x="52220" y="6073"/>
                  </a:lnTo>
                  <a:lnTo>
                    <a:pt x="52220" y="6025"/>
                  </a:lnTo>
                  <a:lnTo>
                    <a:pt x="52171" y="6025"/>
                  </a:lnTo>
                  <a:lnTo>
                    <a:pt x="52171" y="5977"/>
                  </a:lnTo>
                  <a:lnTo>
                    <a:pt x="52123" y="5977"/>
                  </a:lnTo>
                  <a:lnTo>
                    <a:pt x="52123" y="5905"/>
                  </a:lnTo>
                  <a:lnTo>
                    <a:pt x="52099" y="5905"/>
                  </a:lnTo>
                  <a:lnTo>
                    <a:pt x="52099" y="5857"/>
                  </a:lnTo>
                  <a:lnTo>
                    <a:pt x="52051" y="5857"/>
                  </a:lnTo>
                  <a:lnTo>
                    <a:pt x="52051" y="5832"/>
                  </a:lnTo>
                  <a:lnTo>
                    <a:pt x="52003" y="5832"/>
                  </a:lnTo>
                  <a:lnTo>
                    <a:pt x="52003" y="5784"/>
                  </a:lnTo>
                  <a:lnTo>
                    <a:pt x="51979" y="5784"/>
                  </a:lnTo>
                  <a:lnTo>
                    <a:pt x="51979" y="5736"/>
                  </a:lnTo>
                  <a:lnTo>
                    <a:pt x="51930" y="5736"/>
                  </a:lnTo>
                  <a:lnTo>
                    <a:pt x="51930" y="5664"/>
                  </a:lnTo>
                  <a:lnTo>
                    <a:pt x="51882" y="5664"/>
                  </a:lnTo>
                  <a:lnTo>
                    <a:pt x="51882" y="5616"/>
                  </a:lnTo>
                  <a:lnTo>
                    <a:pt x="51858" y="5616"/>
                  </a:lnTo>
                  <a:lnTo>
                    <a:pt x="51858" y="5591"/>
                  </a:lnTo>
                  <a:lnTo>
                    <a:pt x="51810" y="5591"/>
                  </a:lnTo>
                  <a:lnTo>
                    <a:pt x="51810" y="5543"/>
                  </a:lnTo>
                  <a:lnTo>
                    <a:pt x="51762" y="5543"/>
                  </a:lnTo>
                  <a:lnTo>
                    <a:pt x="51762" y="5495"/>
                  </a:lnTo>
                  <a:lnTo>
                    <a:pt x="51738" y="5495"/>
                  </a:lnTo>
                  <a:lnTo>
                    <a:pt x="51738" y="5471"/>
                  </a:lnTo>
                  <a:lnTo>
                    <a:pt x="51689" y="5471"/>
                  </a:lnTo>
                  <a:lnTo>
                    <a:pt x="51689" y="5423"/>
                  </a:lnTo>
                  <a:lnTo>
                    <a:pt x="51641" y="5423"/>
                  </a:lnTo>
                  <a:lnTo>
                    <a:pt x="51641" y="5375"/>
                  </a:lnTo>
                  <a:lnTo>
                    <a:pt x="51617" y="5375"/>
                  </a:lnTo>
                  <a:lnTo>
                    <a:pt x="51617" y="5302"/>
                  </a:lnTo>
                  <a:lnTo>
                    <a:pt x="51569" y="5302"/>
                  </a:lnTo>
                  <a:lnTo>
                    <a:pt x="51569" y="5254"/>
                  </a:lnTo>
                  <a:lnTo>
                    <a:pt x="51521" y="5254"/>
                  </a:lnTo>
                  <a:lnTo>
                    <a:pt x="51521" y="5230"/>
                  </a:lnTo>
                  <a:lnTo>
                    <a:pt x="51497" y="5230"/>
                  </a:lnTo>
                  <a:lnTo>
                    <a:pt x="51497" y="5182"/>
                  </a:lnTo>
                  <a:lnTo>
                    <a:pt x="51448" y="5182"/>
                  </a:lnTo>
                  <a:lnTo>
                    <a:pt x="51448" y="5134"/>
                  </a:lnTo>
                  <a:lnTo>
                    <a:pt x="51400" y="5134"/>
                  </a:lnTo>
                  <a:lnTo>
                    <a:pt x="51400" y="5109"/>
                  </a:lnTo>
                  <a:lnTo>
                    <a:pt x="51376" y="5109"/>
                  </a:lnTo>
                  <a:lnTo>
                    <a:pt x="51376" y="5061"/>
                  </a:lnTo>
                  <a:lnTo>
                    <a:pt x="51328" y="5061"/>
                  </a:lnTo>
                  <a:lnTo>
                    <a:pt x="51328" y="5013"/>
                  </a:lnTo>
                  <a:lnTo>
                    <a:pt x="51280" y="5013"/>
                  </a:lnTo>
                  <a:lnTo>
                    <a:pt x="51280" y="4989"/>
                  </a:lnTo>
                  <a:lnTo>
                    <a:pt x="51256" y="4989"/>
                  </a:lnTo>
                  <a:lnTo>
                    <a:pt x="51256" y="4893"/>
                  </a:lnTo>
                  <a:lnTo>
                    <a:pt x="51208" y="4893"/>
                  </a:lnTo>
                  <a:lnTo>
                    <a:pt x="51208" y="4869"/>
                  </a:lnTo>
                  <a:lnTo>
                    <a:pt x="51159" y="4869"/>
                  </a:lnTo>
                  <a:lnTo>
                    <a:pt x="51159" y="4820"/>
                  </a:lnTo>
                  <a:lnTo>
                    <a:pt x="51135" y="4820"/>
                  </a:lnTo>
                  <a:lnTo>
                    <a:pt x="51135" y="4772"/>
                  </a:lnTo>
                  <a:lnTo>
                    <a:pt x="51087" y="4772"/>
                  </a:lnTo>
                  <a:lnTo>
                    <a:pt x="51087" y="4748"/>
                  </a:lnTo>
                  <a:lnTo>
                    <a:pt x="51039" y="4748"/>
                  </a:lnTo>
                  <a:lnTo>
                    <a:pt x="51039" y="4700"/>
                  </a:lnTo>
                  <a:lnTo>
                    <a:pt x="51015" y="4700"/>
                  </a:lnTo>
                  <a:lnTo>
                    <a:pt x="51015" y="4652"/>
                  </a:lnTo>
                  <a:lnTo>
                    <a:pt x="50967" y="4652"/>
                  </a:lnTo>
                  <a:lnTo>
                    <a:pt x="50967" y="4628"/>
                  </a:lnTo>
                  <a:lnTo>
                    <a:pt x="50918" y="4628"/>
                  </a:lnTo>
                  <a:lnTo>
                    <a:pt x="50918" y="4579"/>
                  </a:lnTo>
                  <a:lnTo>
                    <a:pt x="50894" y="4579"/>
                  </a:lnTo>
                  <a:lnTo>
                    <a:pt x="50894" y="4531"/>
                  </a:lnTo>
                  <a:lnTo>
                    <a:pt x="50846" y="4531"/>
                  </a:lnTo>
                  <a:lnTo>
                    <a:pt x="50846" y="4507"/>
                  </a:lnTo>
                  <a:lnTo>
                    <a:pt x="50798" y="4507"/>
                  </a:lnTo>
                  <a:lnTo>
                    <a:pt x="50798" y="4459"/>
                  </a:lnTo>
                  <a:lnTo>
                    <a:pt x="50774" y="4459"/>
                  </a:lnTo>
                  <a:lnTo>
                    <a:pt x="50774" y="4411"/>
                  </a:lnTo>
                  <a:lnTo>
                    <a:pt x="50726" y="4411"/>
                  </a:lnTo>
                  <a:lnTo>
                    <a:pt x="50726" y="4387"/>
                  </a:lnTo>
                  <a:lnTo>
                    <a:pt x="50677" y="4387"/>
                  </a:lnTo>
                  <a:lnTo>
                    <a:pt x="50677" y="4338"/>
                  </a:lnTo>
                  <a:lnTo>
                    <a:pt x="50653" y="4338"/>
                  </a:lnTo>
                  <a:lnTo>
                    <a:pt x="50653" y="4290"/>
                  </a:lnTo>
                  <a:lnTo>
                    <a:pt x="50605" y="4290"/>
                  </a:lnTo>
                  <a:lnTo>
                    <a:pt x="50605" y="4266"/>
                  </a:lnTo>
                  <a:lnTo>
                    <a:pt x="50557" y="4266"/>
                  </a:lnTo>
                  <a:lnTo>
                    <a:pt x="50557" y="4218"/>
                  </a:lnTo>
                  <a:lnTo>
                    <a:pt x="50533" y="4218"/>
                  </a:lnTo>
                  <a:lnTo>
                    <a:pt x="50533" y="4170"/>
                  </a:lnTo>
                  <a:lnTo>
                    <a:pt x="50485" y="4170"/>
                  </a:lnTo>
                  <a:lnTo>
                    <a:pt x="50485" y="4146"/>
                  </a:lnTo>
                  <a:lnTo>
                    <a:pt x="50436" y="4146"/>
                  </a:lnTo>
                  <a:lnTo>
                    <a:pt x="50436" y="4097"/>
                  </a:lnTo>
                  <a:lnTo>
                    <a:pt x="50412" y="4097"/>
                  </a:lnTo>
                  <a:lnTo>
                    <a:pt x="50412" y="4049"/>
                  </a:lnTo>
                  <a:lnTo>
                    <a:pt x="50364" y="4049"/>
                  </a:lnTo>
                  <a:lnTo>
                    <a:pt x="50364" y="4025"/>
                  </a:lnTo>
                  <a:lnTo>
                    <a:pt x="50316" y="4025"/>
                  </a:lnTo>
                  <a:lnTo>
                    <a:pt x="50316" y="3977"/>
                  </a:lnTo>
                  <a:lnTo>
                    <a:pt x="50292" y="3977"/>
                  </a:lnTo>
                  <a:lnTo>
                    <a:pt x="50292" y="3929"/>
                  </a:lnTo>
                  <a:lnTo>
                    <a:pt x="50244" y="3929"/>
                  </a:lnTo>
                  <a:lnTo>
                    <a:pt x="50244" y="3905"/>
                  </a:lnTo>
                  <a:lnTo>
                    <a:pt x="50195" y="3905"/>
                  </a:lnTo>
                  <a:lnTo>
                    <a:pt x="50195" y="3856"/>
                  </a:lnTo>
                  <a:lnTo>
                    <a:pt x="50171" y="3856"/>
                  </a:lnTo>
                  <a:lnTo>
                    <a:pt x="50171" y="3808"/>
                  </a:lnTo>
                  <a:lnTo>
                    <a:pt x="50123" y="3808"/>
                  </a:lnTo>
                  <a:lnTo>
                    <a:pt x="50123" y="3784"/>
                  </a:lnTo>
                  <a:lnTo>
                    <a:pt x="50075" y="3784"/>
                  </a:lnTo>
                  <a:lnTo>
                    <a:pt x="50075" y="3736"/>
                  </a:lnTo>
                  <a:lnTo>
                    <a:pt x="50051" y="3736"/>
                  </a:lnTo>
                  <a:lnTo>
                    <a:pt x="50051" y="3688"/>
                  </a:lnTo>
                  <a:lnTo>
                    <a:pt x="50003" y="3688"/>
                  </a:lnTo>
                  <a:lnTo>
                    <a:pt x="50003" y="3664"/>
                  </a:lnTo>
                  <a:lnTo>
                    <a:pt x="49954" y="3664"/>
                  </a:lnTo>
                  <a:lnTo>
                    <a:pt x="49954" y="3615"/>
                  </a:lnTo>
                  <a:lnTo>
                    <a:pt x="49930" y="3615"/>
                  </a:lnTo>
                  <a:lnTo>
                    <a:pt x="49930" y="3567"/>
                  </a:lnTo>
                  <a:lnTo>
                    <a:pt x="49882" y="3567"/>
                  </a:lnTo>
                  <a:lnTo>
                    <a:pt x="49882" y="3543"/>
                  </a:lnTo>
                  <a:lnTo>
                    <a:pt x="49834" y="3543"/>
                  </a:lnTo>
                  <a:lnTo>
                    <a:pt x="49834" y="3495"/>
                  </a:lnTo>
                  <a:lnTo>
                    <a:pt x="49810" y="3495"/>
                  </a:lnTo>
                  <a:lnTo>
                    <a:pt x="49810" y="3447"/>
                  </a:lnTo>
                  <a:lnTo>
                    <a:pt x="49762" y="3447"/>
                  </a:lnTo>
                  <a:lnTo>
                    <a:pt x="49762" y="3423"/>
                  </a:lnTo>
                  <a:lnTo>
                    <a:pt x="49713" y="3423"/>
                  </a:lnTo>
                  <a:lnTo>
                    <a:pt x="49713" y="3374"/>
                  </a:lnTo>
                  <a:lnTo>
                    <a:pt x="49689" y="3374"/>
                  </a:lnTo>
                  <a:lnTo>
                    <a:pt x="49689" y="3326"/>
                  </a:lnTo>
                  <a:lnTo>
                    <a:pt x="49641" y="3326"/>
                  </a:lnTo>
                  <a:lnTo>
                    <a:pt x="49641" y="3302"/>
                  </a:lnTo>
                  <a:lnTo>
                    <a:pt x="49593" y="3302"/>
                  </a:lnTo>
                  <a:lnTo>
                    <a:pt x="49593" y="3254"/>
                  </a:lnTo>
                  <a:lnTo>
                    <a:pt x="49521" y="3254"/>
                  </a:lnTo>
                  <a:lnTo>
                    <a:pt x="49521" y="3206"/>
                  </a:lnTo>
                  <a:lnTo>
                    <a:pt x="49472" y="3206"/>
                  </a:lnTo>
                  <a:lnTo>
                    <a:pt x="49472" y="3182"/>
                  </a:lnTo>
                  <a:lnTo>
                    <a:pt x="49448" y="3182"/>
                  </a:lnTo>
                  <a:lnTo>
                    <a:pt x="49448" y="3133"/>
                  </a:lnTo>
                  <a:lnTo>
                    <a:pt x="49400" y="3133"/>
                  </a:lnTo>
                  <a:lnTo>
                    <a:pt x="49400" y="3085"/>
                  </a:lnTo>
                  <a:lnTo>
                    <a:pt x="49352" y="3085"/>
                  </a:lnTo>
                  <a:lnTo>
                    <a:pt x="49352" y="3061"/>
                  </a:lnTo>
                  <a:lnTo>
                    <a:pt x="49328" y="3061"/>
                  </a:lnTo>
                  <a:lnTo>
                    <a:pt x="49328" y="3013"/>
                  </a:lnTo>
                  <a:lnTo>
                    <a:pt x="49280" y="3013"/>
                  </a:lnTo>
                  <a:lnTo>
                    <a:pt x="49280" y="2965"/>
                  </a:lnTo>
                  <a:lnTo>
                    <a:pt x="49232" y="2965"/>
                  </a:lnTo>
                  <a:lnTo>
                    <a:pt x="49232" y="2941"/>
                  </a:lnTo>
                  <a:lnTo>
                    <a:pt x="49159" y="2941"/>
                  </a:lnTo>
                  <a:lnTo>
                    <a:pt x="49159" y="2893"/>
                  </a:lnTo>
                  <a:lnTo>
                    <a:pt x="49111" y="2893"/>
                  </a:lnTo>
                  <a:lnTo>
                    <a:pt x="49111" y="2844"/>
                  </a:lnTo>
                  <a:lnTo>
                    <a:pt x="49087" y="2844"/>
                  </a:lnTo>
                  <a:lnTo>
                    <a:pt x="49087" y="2820"/>
                  </a:lnTo>
                  <a:lnTo>
                    <a:pt x="49039" y="2820"/>
                  </a:lnTo>
                  <a:lnTo>
                    <a:pt x="49039" y="2772"/>
                  </a:lnTo>
                  <a:lnTo>
                    <a:pt x="48991" y="2772"/>
                  </a:lnTo>
                  <a:lnTo>
                    <a:pt x="48991" y="2724"/>
                  </a:lnTo>
                  <a:lnTo>
                    <a:pt x="48966" y="2724"/>
                  </a:lnTo>
                  <a:lnTo>
                    <a:pt x="48966" y="2700"/>
                  </a:lnTo>
                  <a:lnTo>
                    <a:pt x="48870" y="2700"/>
                  </a:lnTo>
                  <a:lnTo>
                    <a:pt x="48870" y="2652"/>
                  </a:lnTo>
                  <a:lnTo>
                    <a:pt x="48846" y="2652"/>
                  </a:lnTo>
                  <a:lnTo>
                    <a:pt x="48846" y="2603"/>
                  </a:lnTo>
                  <a:lnTo>
                    <a:pt x="48798" y="2603"/>
                  </a:lnTo>
                  <a:lnTo>
                    <a:pt x="48798" y="2579"/>
                  </a:lnTo>
                  <a:lnTo>
                    <a:pt x="48750" y="2579"/>
                  </a:lnTo>
                  <a:lnTo>
                    <a:pt x="48750" y="2531"/>
                  </a:lnTo>
                  <a:lnTo>
                    <a:pt x="48677" y="2531"/>
                  </a:lnTo>
                  <a:lnTo>
                    <a:pt x="48677" y="2483"/>
                  </a:lnTo>
                  <a:lnTo>
                    <a:pt x="48629" y="2483"/>
                  </a:lnTo>
                  <a:lnTo>
                    <a:pt x="48629" y="2459"/>
                  </a:lnTo>
                  <a:lnTo>
                    <a:pt x="48557" y="2459"/>
                  </a:lnTo>
                  <a:lnTo>
                    <a:pt x="48557" y="2411"/>
                  </a:lnTo>
                  <a:lnTo>
                    <a:pt x="48509" y="2411"/>
                  </a:lnTo>
                  <a:lnTo>
                    <a:pt x="48509" y="2362"/>
                  </a:lnTo>
                  <a:lnTo>
                    <a:pt x="48436" y="2362"/>
                  </a:lnTo>
                  <a:lnTo>
                    <a:pt x="48436" y="2338"/>
                  </a:lnTo>
                  <a:lnTo>
                    <a:pt x="48388" y="2338"/>
                  </a:lnTo>
                  <a:lnTo>
                    <a:pt x="48388" y="2290"/>
                  </a:lnTo>
                  <a:lnTo>
                    <a:pt x="48316" y="2290"/>
                  </a:lnTo>
                  <a:lnTo>
                    <a:pt x="48316" y="2242"/>
                  </a:lnTo>
                  <a:lnTo>
                    <a:pt x="48244" y="2242"/>
                  </a:lnTo>
                  <a:lnTo>
                    <a:pt x="48244" y="2218"/>
                  </a:lnTo>
                  <a:lnTo>
                    <a:pt x="48195" y="2218"/>
                  </a:lnTo>
                  <a:lnTo>
                    <a:pt x="48195" y="2170"/>
                  </a:lnTo>
                  <a:lnTo>
                    <a:pt x="48123" y="2170"/>
                  </a:lnTo>
                  <a:lnTo>
                    <a:pt x="48123" y="2121"/>
                  </a:lnTo>
                  <a:lnTo>
                    <a:pt x="48075" y="2121"/>
                  </a:lnTo>
                  <a:lnTo>
                    <a:pt x="48075" y="2097"/>
                  </a:lnTo>
                  <a:lnTo>
                    <a:pt x="48003" y="2097"/>
                  </a:lnTo>
                  <a:lnTo>
                    <a:pt x="48003" y="2049"/>
                  </a:lnTo>
                  <a:lnTo>
                    <a:pt x="47954" y="2049"/>
                  </a:lnTo>
                  <a:lnTo>
                    <a:pt x="47954" y="2001"/>
                  </a:lnTo>
                  <a:lnTo>
                    <a:pt x="47882" y="2001"/>
                  </a:lnTo>
                  <a:lnTo>
                    <a:pt x="47882" y="1977"/>
                  </a:lnTo>
                  <a:lnTo>
                    <a:pt x="47786" y="1977"/>
                  </a:lnTo>
                  <a:lnTo>
                    <a:pt x="47786" y="1929"/>
                  </a:lnTo>
                  <a:lnTo>
                    <a:pt x="47713" y="1929"/>
                  </a:lnTo>
                  <a:lnTo>
                    <a:pt x="47713" y="1880"/>
                  </a:lnTo>
                  <a:lnTo>
                    <a:pt x="47641" y="1880"/>
                  </a:lnTo>
                  <a:lnTo>
                    <a:pt x="47641" y="1856"/>
                  </a:lnTo>
                  <a:lnTo>
                    <a:pt x="47545" y="1856"/>
                  </a:lnTo>
                  <a:lnTo>
                    <a:pt x="47545" y="1808"/>
                  </a:lnTo>
                  <a:lnTo>
                    <a:pt x="47472" y="1808"/>
                  </a:lnTo>
                  <a:lnTo>
                    <a:pt x="47472" y="1760"/>
                  </a:lnTo>
                  <a:lnTo>
                    <a:pt x="47400" y="1760"/>
                  </a:lnTo>
                  <a:lnTo>
                    <a:pt x="47400" y="1736"/>
                  </a:lnTo>
                  <a:lnTo>
                    <a:pt x="47304" y="1736"/>
                  </a:lnTo>
                  <a:lnTo>
                    <a:pt x="47304" y="1688"/>
                  </a:lnTo>
                  <a:lnTo>
                    <a:pt x="47231" y="1688"/>
                  </a:lnTo>
                  <a:lnTo>
                    <a:pt x="47231" y="1639"/>
                  </a:lnTo>
                  <a:lnTo>
                    <a:pt x="47159" y="1639"/>
                  </a:lnTo>
                  <a:lnTo>
                    <a:pt x="47159" y="1615"/>
                  </a:lnTo>
                  <a:lnTo>
                    <a:pt x="47063" y="1615"/>
                  </a:lnTo>
                  <a:lnTo>
                    <a:pt x="47063" y="1567"/>
                  </a:lnTo>
                  <a:lnTo>
                    <a:pt x="46990" y="1567"/>
                  </a:lnTo>
                  <a:lnTo>
                    <a:pt x="46990" y="1519"/>
                  </a:lnTo>
                  <a:lnTo>
                    <a:pt x="46918" y="1519"/>
                  </a:lnTo>
                  <a:lnTo>
                    <a:pt x="46918" y="1495"/>
                  </a:lnTo>
                  <a:lnTo>
                    <a:pt x="46798" y="1495"/>
                  </a:lnTo>
                  <a:lnTo>
                    <a:pt x="46798" y="1447"/>
                  </a:lnTo>
                  <a:lnTo>
                    <a:pt x="46701" y="1447"/>
                  </a:lnTo>
                  <a:lnTo>
                    <a:pt x="46701" y="1398"/>
                  </a:lnTo>
                  <a:lnTo>
                    <a:pt x="46581" y="1398"/>
                  </a:lnTo>
                  <a:lnTo>
                    <a:pt x="46581" y="1374"/>
                  </a:lnTo>
                  <a:lnTo>
                    <a:pt x="46460" y="1374"/>
                  </a:lnTo>
                  <a:lnTo>
                    <a:pt x="46460" y="1326"/>
                  </a:lnTo>
                  <a:lnTo>
                    <a:pt x="46340" y="1326"/>
                  </a:lnTo>
                  <a:lnTo>
                    <a:pt x="46340" y="1278"/>
                  </a:lnTo>
                  <a:lnTo>
                    <a:pt x="46219" y="1278"/>
                  </a:lnTo>
                  <a:lnTo>
                    <a:pt x="46219" y="1254"/>
                  </a:lnTo>
                  <a:lnTo>
                    <a:pt x="46099" y="1254"/>
                  </a:lnTo>
                  <a:lnTo>
                    <a:pt x="46099" y="1206"/>
                  </a:lnTo>
                  <a:lnTo>
                    <a:pt x="45978" y="1206"/>
                  </a:lnTo>
                  <a:lnTo>
                    <a:pt x="45978" y="1157"/>
                  </a:lnTo>
                  <a:lnTo>
                    <a:pt x="45906" y="1157"/>
                  </a:lnTo>
                  <a:lnTo>
                    <a:pt x="45906" y="1133"/>
                  </a:lnTo>
                  <a:lnTo>
                    <a:pt x="45786" y="1133"/>
                  </a:lnTo>
                  <a:lnTo>
                    <a:pt x="45786" y="1085"/>
                  </a:lnTo>
                  <a:lnTo>
                    <a:pt x="45665" y="1085"/>
                  </a:lnTo>
                  <a:lnTo>
                    <a:pt x="45665" y="1037"/>
                  </a:lnTo>
                  <a:lnTo>
                    <a:pt x="45545" y="1037"/>
                  </a:lnTo>
                  <a:lnTo>
                    <a:pt x="45545" y="1013"/>
                  </a:lnTo>
                  <a:lnTo>
                    <a:pt x="45376" y="1013"/>
                  </a:lnTo>
                  <a:lnTo>
                    <a:pt x="45376" y="965"/>
                  </a:lnTo>
                  <a:lnTo>
                    <a:pt x="45231" y="965"/>
                  </a:lnTo>
                  <a:lnTo>
                    <a:pt x="45231" y="916"/>
                  </a:lnTo>
                  <a:lnTo>
                    <a:pt x="45111" y="916"/>
                  </a:lnTo>
                  <a:lnTo>
                    <a:pt x="45111" y="892"/>
                  </a:lnTo>
                  <a:lnTo>
                    <a:pt x="44942" y="892"/>
                  </a:lnTo>
                  <a:lnTo>
                    <a:pt x="44942" y="844"/>
                  </a:lnTo>
                  <a:lnTo>
                    <a:pt x="44773" y="844"/>
                  </a:lnTo>
                  <a:lnTo>
                    <a:pt x="44773" y="796"/>
                  </a:lnTo>
                  <a:lnTo>
                    <a:pt x="44629" y="796"/>
                  </a:lnTo>
                  <a:lnTo>
                    <a:pt x="44629" y="772"/>
                  </a:lnTo>
                  <a:lnTo>
                    <a:pt x="44460" y="772"/>
                  </a:lnTo>
                  <a:lnTo>
                    <a:pt x="44460" y="724"/>
                  </a:lnTo>
                  <a:lnTo>
                    <a:pt x="44291" y="724"/>
                  </a:lnTo>
                  <a:lnTo>
                    <a:pt x="44291" y="676"/>
                  </a:lnTo>
                  <a:lnTo>
                    <a:pt x="44147" y="676"/>
                  </a:lnTo>
                  <a:lnTo>
                    <a:pt x="44147" y="651"/>
                  </a:lnTo>
                  <a:lnTo>
                    <a:pt x="43930" y="651"/>
                  </a:lnTo>
                  <a:lnTo>
                    <a:pt x="43930" y="603"/>
                  </a:lnTo>
                  <a:lnTo>
                    <a:pt x="43737" y="603"/>
                  </a:lnTo>
                  <a:lnTo>
                    <a:pt x="43737" y="555"/>
                  </a:lnTo>
                  <a:lnTo>
                    <a:pt x="43544" y="555"/>
                  </a:lnTo>
                  <a:lnTo>
                    <a:pt x="43544" y="531"/>
                  </a:lnTo>
                  <a:lnTo>
                    <a:pt x="43303" y="531"/>
                  </a:lnTo>
                  <a:lnTo>
                    <a:pt x="43303" y="483"/>
                  </a:lnTo>
                  <a:lnTo>
                    <a:pt x="43014" y="483"/>
                  </a:lnTo>
                  <a:lnTo>
                    <a:pt x="43014" y="435"/>
                  </a:lnTo>
                  <a:lnTo>
                    <a:pt x="42773" y="435"/>
                  </a:lnTo>
                  <a:lnTo>
                    <a:pt x="42773" y="410"/>
                  </a:lnTo>
                  <a:lnTo>
                    <a:pt x="42532" y="410"/>
                  </a:lnTo>
                  <a:lnTo>
                    <a:pt x="42532" y="362"/>
                  </a:lnTo>
                  <a:lnTo>
                    <a:pt x="42243" y="362"/>
                  </a:lnTo>
                  <a:lnTo>
                    <a:pt x="42243" y="314"/>
                  </a:lnTo>
                  <a:lnTo>
                    <a:pt x="41882" y="314"/>
                  </a:lnTo>
                  <a:lnTo>
                    <a:pt x="41882" y="290"/>
                  </a:lnTo>
                  <a:lnTo>
                    <a:pt x="41520" y="290"/>
                  </a:lnTo>
                  <a:lnTo>
                    <a:pt x="41520" y="242"/>
                  </a:lnTo>
                  <a:lnTo>
                    <a:pt x="41159" y="242"/>
                  </a:lnTo>
                  <a:lnTo>
                    <a:pt x="41159" y="194"/>
                  </a:lnTo>
                  <a:lnTo>
                    <a:pt x="40846" y="194"/>
                  </a:lnTo>
                  <a:lnTo>
                    <a:pt x="40846" y="169"/>
                  </a:lnTo>
                  <a:lnTo>
                    <a:pt x="40364" y="169"/>
                  </a:lnTo>
                  <a:lnTo>
                    <a:pt x="40364" y="121"/>
                  </a:lnTo>
                  <a:lnTo>
                    <a:pt x="39713" y="121"/>
                  </a:lnTo>
                  <a:lnTo>
                    <a:pt x="39713" y="73"/>
                  </a:lnTo>
                  <a:lnTo>
                    <a:pt x="39110" y="73"/>
                  </a:lnTo>
                  <a:lnTo>
                    <a:pt x="39110" y="49"/>
                  </a:lnTo>
                  <a:lnTo>
                    <a:pt x="38122" y="49"/>
                  </a:lnTo>
                  <a:lnTo>
                    <a:pt x="38122" y="1"/>
                  </a:lnTo>
                  <a:close/>
                  <a:moveTo>
                    <a:pt x="1856" y="40413"/>
                  </a:moveTo>
                  <a:lnTo>
                    <a:pt x="1856" y="40485"/>
                  </a:lnTo>
                  <a:lnTo>
                    <a:pt x="1807" y="40485"/>
                  </a:lnTo>
                  <a:lnTo>
                    <a:pt x="1807" y="40533"/>
                  </a:lnTo>
                  <a:lnTo>
                    <a:pt x="1759" y="40533"/>
                  </a:lnTo>
                  <a:lnTo>
                    <a:pt x="1759" y="40557"/>
                  </a:lnTo>
                  <a:lnTo>
                    <a:pt x="1735" y="40557"/>
                  </a:lnTo>
                  <a:lnTo>
                    <a:pt x="1735" y="40605"/>
                  </a:lnTo>
                  <a:lnTo>
                    <a:pt x="1687" y="40605"/>
                  </a:lnTo>
                  <a:lnTo>
                    <a:pt x="1687" y="40654"/>
                  </a:lnTo>
                  <a:lnTo>
                    <a:pt x="1639" y="40654"/>
                  </a:lnTo>
                  <a:lnTo>
                    <a:pt x="1639" y="40678"/>
                  </a:lnTo>
                  <a:lnTo>
                    <a:pt x="1615" y="40678"/>
                  </a:lnTo>
                  <a:lnTo>
                    <a:pt x="1615" y="40726"/>
                  </a:lnTo>
                  <a:lnTo>
                    <a:pt x="1566" y="40726"/>
                  </a:lnTo>
                  <a:lnTo>
                    <a:pt x="1566" y="40774"/>
                  </a:lnTo>
                  <a:lnTo>
                    <a:pt x="1518" y="40774"/>
                  </a:lnTo>
                  <a:lnTo>
                    <a:pt x="1518" y="40798"/>
                  </a:lnTo>
                  <a:lnTo>
                    <a:pt x="1494" y="40798"/>
                  </a:lnTo>
                  <a:lnTo>
                    <a:pt x="1494" y="40846"/>
                  </a:lnTo>
                  <a:lnTo>
                    <a:pt x="1446" y="40846"/>
                  </a:lnTo>
                  <a:lnTo>
                    <a:pt x="1446" y="40894"/>
                  </a:lnTo>
                  <a:lnTo>
                    <a:pt x="1398" y="40894"/>
                  </a:lnTo>
                  <a:lnTo>
                    <a:pt x="1398" y="40919"/>
                  </a:lnTo>
                  <a:lnTo>
                    <a:pt x="1374" y="40919"/>
                  </a:lnTo>
                  <a:lnTo>
                    <a:pt x="1374" y="40967"/>
                  </a:lnTo>
                  <a:lnTo>
                    <a:pt x="1325" y="40967"/>
                  </a:lnTo>
                  <a:lnTo>
                    <a:pt x="1325" y="41015"/>
                  </a:lnTo>
                  <a:lnTo>
                    <a:pt x="1277" y="41015"/>
                  </a:lnTo>
                  <a:lnTo>
                    <a:pt x="1277" y="41039"/>
                  </a:lnTo>
                  <a:lnTo>
                    <a:pt x="1253" y="41039"/>
                  </a:lnTo>
                  <a:lnTo>
                    <a:pt x="1253" y="41087"/>
                  </a:lnTo>
                  <a:lnTo>
                    <a:pt x="1205" y="41087"/>
                  </a:lnTo>
                  <a:lnTo>
                    <a:pt x="1205" y="41135"/>
                  </a:lnTo>
                  <a:lnTo>
                    <a:pt x="1157" y="41135"/>
                  </a:lnTo>
                  <a:lnTo>
                    <a:pt x="1157" y="41160"/>
                  </a:lnTo>
                  <a:lnTo>
                    <a:pt x="1133" y="41160"/>
                  </a:lnTo>
                  <a:lnTo>
                    <a:pt x="1133" y="41256"/>
                  </a:lnTo>
                  <a:lnTo>
                    <a:pt x="1084" y="41256"/>
                  </a:lnTo>
                  <a:lnTo>
                    <a:pt x="1084" y="41280"/>
                  </a:lnTo>
                  <a:lnTo>
                    <a:pt x="1036" y="41280"/>
                  </a:lnTo>
                  <a:lnTo>
                    <a:pt x="1036" y="41328"/>
                  </a:lnTo>
                  <a:lnTo>
                    <a:pt x="1012" y="41328"/>
                  </a:lnTo>
                  <a:lnTo>
                    <a:pt x="1012" y="41376"/>
                  </a:lnTo>
                  <a:lnTo>
                    <a:pt x="964" y="41376"/>
                  </a:lnTo>
                  <a:lnTo>
                    <a:pt x="964" y="41401"/>
                  </a:lnTo>
                  <a:lnTo>
                    <a:pt x="916" y="41401"/>
                  </a:lnTo>
                  <a:lnTo>
                    <a:pt x="916" y="41449"/>
                  </a:lnTo>
                  <a:lnTo>
                    <a:pt x="892" y="41449"/>
                  </a:lnTo>
                  <a:lnTo>
                    <a:pt x="892" y="41497"/>
                  </a:lnTo>
                  <a:lnTo>
                    <a:pt x="843" y="41497"/>
                  </a:lnTo>
                  <a:lnTo>
                    <a:pt x="843" y="41521"/>
                  </a:lnTo>
                  <a:lnTo>
                    <a:pt x="795" y="41521"/>
                  </a:lnTo>
                  <a:lnTo>
                    <a:pt x="795" y="41569"/>
                  </a:lnTo>
                  <a:lnTo>
                    <a:pt x="771" y="41569"/>
                  </a:lnTo>
                  <a:lnTo>
                    <a:pt x="771" y="41617"/>
                  </a:lnTo>
                  <a:lnTo>
                    <a:pt x="723" y="41617"/>
                  </a:lnTo>
                  <a:lnTo>
                    <a:pt x="723" y="41642"/>
                  </a:lnTo>
                  <a:lnTo>
                    <a:pt x="675" y="41642"/>
                  </a:lnTo>
                  <a:lnTo>
                    <a:pt x="675" y="41690"/>
                  </a:lnTo>
                  <a:lnTo>
                    <a:pt x="651" y="41690"/>
                  </a:lnTo>
                  <a:lnTo>
                    <a:pt x="651" y="41738"/>
                  </a:lnTo>
                  <a:lnTo>
                    <a:pt x="602" y="41738"/>
                  </a:lnTo>
                  <a:lnTo>
                    <a:pt x="602" y="41762"/>
                  </a:lnTo>
                  <a:lnTo>
                    <a:pt x="554" y="41762"/>
                  </a:lnTo>
                  <a:lnTo>
                    <a:pt x="554" y="41810"/>
                  </a:lnTo>
                  <a:lnTo>
                    <a:pt x="530" y="41810"/>
                  </a:lnTo>
                  <a:lnTo>
                    <a:pt x="530" y="41858"/>
                  </a:lnTo>
                  <a:lnTo>
                    <a:pt x="482" y="41858"/>
                  </a:lnTo>
                  <a:lnTo>
                    <a:pt x="482" y="41882"/>
                  </a:lnTo>
                  <a:lnTo>
                    <a:pt x="434" y="41882"/>
                  </a:lnTo>
                  <a:lnTo>
                    <a:pt x="434" y="41931"/>
                  </a:lnTo>
                  <a:lnTo>
                    <a:pt x="410" y="41931"/>
                  </a:lnTo>
                  <a:lnTo>
                    <a:pt x="410" y="42003"/>
                  </a:lnTo>
                  <a:lnTo>
                    <a:pt x="361" y="42003"/>
                  </a:lnTo>
                  <a:lnTo>
                    <a:pt x="361" y="42051"/>
                  </a:lnTo>
                  <a:lnTo>
                    <a:pt x="313" y="42051"/>
                  </a:lnTo>
                  <a:lnTo>
                    <a:pt x="313" y="42099"/>
                  </a:lnTo>
                  <a:lnTo>
                    <a:pt x="289" y="42099"/>
                  </a:lnTo>
                  <a:lnTo>
                    <a:pt x="289" y="42123"/>
                  </a:lnTo>
                  <a:lnTo>
                    <a:pt x="241" y="42123"/>
                  </a:lnTo>
                  <a:lnTo>
                    <a:pt x="241" y="42172"/>
                  </a:lnTo>
                  <a:lnTo>
                    <a:pt x="193" y="42172"/>
                  </a:lnTo>
                  <a:lnTo>
                    <a:pt x="193" y="42220"/>
                  </a:lnTo>
                  <a:lnTo>
                    <a:pt x="169" y="42220"/>
                  </a:lnTo>
                  <a:lnTo>
                    <a:pt x="169" y="42244"/>
                  </a:lnTo>
                  <a:lnTo>
                    <a:pt x="120" y="42244"/>
                  </a:lnTo>
                  <a:lnTo>
                    <a:pt x="120" y="42292"/>
                  </a:lnTo>
                  <a:lnTo>
                    <a:pt x="72" y="42292"/>
                  </a:lnTo>
                  <a:lnTo>
                    <a:pt x="72" y="42340"/>
                  </a:lnTo>
                  <a:lnTo>
                    <a:pt x="48" y="42340"/>
                  </a:lnTo>
                  <a:lnTo>
                    <a:pt x="48" y="42364"/>
                  </a:lnTo>
                  <a:lnTo>
                    <a:pt x="0" y="42364"/>
                  </a:lnTo>
                  <a:lnTo>
                    <a:pt x="0" y="56076"/>
                  </a:lnTo>
                  <a:lnTo>
                    <a:pt x="21640" y="56076"/>
                  </a:lnTo>
                  <a:lnTo>
                    <a:pt x="21640" y="56028"/>
                  </a:lnTo>
                  <a:lnTo>
                    <a:pt x="21567" y="56028"/>
                  </a:lnTo>
                  <a:lnTo>
                    <a:pt x="21567" y="55980"/>
                  </a:lnTo>
                  <a:lnTo>
                    <a:pt x="21519" y="55980"/>
                  </a:lnTo>
                  <a:lnTo>
                    <a:pt x="21519" y="55956"/>
                  </a:lnTo>
                  <a:lnTo>
                    <a:pt x="21495" y="55956"/>
                  </a:lnTo>
                  <a:lnTo>
                    <a:pt x="21495" y="55907"/>
                  </a:lnTo>
                  <a:lnTo>
                    <a:pt x="21447" y="55907"/>
                  </a:lnTo>
                  <a:lnTo>
                    <a:pt x="21447" y="55859"/>
                  </a:lnTo>
                  <a:lnTo>
                    <a:pt x="21375" y="55859"/>
                  </a:lnTo>
                  <a:lnTo>
                    <a:pt x="21375" y="55835"/>
                  </a:lnTo>
                  <a:lnTo>
                    <a:pt x="21326" y="55835"/>
                  </a:lnTo>
                  <a:lnTo>
                    <a:pt x="21326" y="55787"/>
                  </a:lnTo>
                  <a:lnTo>
                    <a:pt x="21278" y="55787"/>
                  </a:lnTo>
                  <a:lnTo>
                    <a:pt x="21278" y="55739"/>
                  </a:lnTo>
                  <a:lnTo>
                    <a:pt x="21206" y="55739"/>
                  </a:lnTo>
                  <a:lnTo>
                    <a:pt x="21206" y="55715"/>
                  </a:lnTo>
                  <a:lnTo>
                    <a:pt x="21158" y="55715"/>
                  </a:lnTo>
                  <a:lnTo>
                    <a:pt x="21158" y="55666"/>
                  </a:lnTo>
                  <a:lnTo>
                    <a:pt x="21134" y="55666"/>
                  </a:lnTo>
                  <a:lnTo>
                    <a:pt x="21134" y="55618"/>
                  </a:lnTo>
                  <a:lnTo>
                    <a:pt x="21085" y="55618"/>
                  </a:lnTo>
                  <a:lnTo>
                    <a:pt x="21085" y="55594"/>
                  </a:lnTo>
                  <a:lnTo>
                    <a:pt x="21013" y="55594"/>
                  </a:lnTo>
                  <a:lnTo>
                    <a:pt x="21013" y="55546"/>
                  </a:lnTo>
                  <a:lnTo>
                    <a:pt x="20965" y="55546"/>
                  </a:lnTo>
                  <a:lnTo>
                    <a:pt x="20965" y="55498"/>
                  </a:lnTo>
                  <a:lnTo>
                    <a:pt x="20917" y="55498"/>
                  </a:lnTo>
                  <a:lnTo>
                    <a:pt x="20917" y="55474"/>
                  </a:lnTo>
                  <a:lnTo>
                    <a:pt x="20844" y="55474"/>
                  </a:lnTo>
                  <a:lnTo>
                    <a:pt x="20844" y="55425"/>
                  </a:lnTo>
                  <a:lnTo>
                    <a:pt x="20796" y="55425"/>
                  </a:lnTo>
                  <a:lnTo>
                    <a:pt x="20796" y="55377"/>
                  </a:lnTo>
                  <a:lnTo>
                    <a:pt x="20772" y="55377"/>
                  </a:lnTo>
                  <a:lnTo>
                    <a:pt x="20772" y="55353"/>
                  </a:lnTo>
                  <a:lnTo>
                    <a:pt x="20724" y="55353"/>
                  </a:lnTo>
                  <a:lnTo>
                    <a:pt x="20724" y="55305"/>
                  </a:lnTo>
                  <a:lnTo>
                    <a:pt x="20652" y="55305"/>
                  </a:lnTo>
                  <a:lnTo>
                    <a:pt x="20652" y="55257"/>
                  </a:lnTo>
                  <a:lnTo>
                    <a:pt x="20603" y="55257"/>
                  </a:lnTo>
                  <a:lnTo>
                    <a:pt x="20603" y="55233"/>
                  </a:lnTo>
                  <a:lnTo>
                    <a:pt x="20555" y="55233"/>
                  </a:lnTo>
                  <a:lnTo>
                    <a:pt x="20555" y="55184"/>
                  </a:lnTo>
                  <a:lnTo>
                    <a:pt x="20483" y="55184"/>
                  </a:lnTo>
                  <a:lnTo>
                    <a:pt x="20483" y="55136"/>
                  </a:lnTo>
                  <a:lnTo>
                    <a:pt x="20435" y="55136"/>
                  </a:lnTo>
                  <a:lnTo>
                    <a:pt x="20435" y="55112"/>
                  </a:lnTo>
                  <a:lnTo>
                    <a:pt x="20411" y="55112"/>
                  </a:lnTo>
                  <a:lnTo>
                    <a:pt x="20411" y="55064"/>
                  </a:lnTo>
                  <a:lnTo>
                    <a:pt x="20363" y="55064"/>
                  </a:lnTo>
                  <a:lnTo>
                    <a:pt x="20363" y="55016"/>
                  </a:lnTo>
                  <a:lnTo>
                    <a:pt x="20290" y="55016"/>
                  </a:lnTo>
                  <a:lnTo>
                    <a:pt x="20290" y="54992"/>
                  </a:lnTo>
                  <a:lnTo>
                    <a:pt x="20242" y="54992"/>
                  </a:lnTo>
                  <a:lnTo>
                    <a:pt x="20242" y="54943"/>
                  </a:lnTo>
                  <a:lnTo>
                    <a:pt x="20194" y="54943"/>
                  </a:lnTo>
                  <a:lnTo>
                    <a:pt x="20194" y="54895"/>
                  </a:lnTo>
                  <a:lnTo>
                    <a:pt x="20122" y="54895"/>
                  </a:lnTo>
                  <a:lnTo>
                    <a:pt x="20122" y="54871"/>
                  </a:lnTo>
                  <a:lnTo>
                    <a:pt x="20073" y="54871"/>
                  </a:lnTo>
                  <a:lnTo>
                    <a:pt x="20073" y="54823"/>
                  </a:lnTo>
                  <a:lnTo>
                    <a:pt x="20049" y="54823"/>
                  </a:lnTo>
                  <a:lnTo>
                    <a:pt x="20049" y="54775"/>
                  </a:lnTo>
                  <a:lnTo>
                    <a:pt x="20001" y="54775"/>
                  </a:lnTo>
                  <a:lnTo>
                    <a:pt x="20001" y="54751"/>
                  </a:lnTo>
                  <a:lnTo>
                    <a:pt x="19929" y="54751"/>
                  </a:lnTo>
                  <a:lnTo>
                    <a:pt x="19929" y="54702"/>
                  </a:lnTo>
                  <a:lnTo>
                    <a:pt x="19881" y="54702"/>
                  </a:lnTo>
                  <a:lnTo>
                    <a:pt x="19881" y="54654"/>
                  </a:lnTo>
                  <a:lnTo>
                    <a:pt x="19832" y="54654"/>
                  </a:lnTo>
                  <a:lnTo>
                    <a:pt x="19832" y="54630"/>
                  </a:lnTo>
                  <a:lnTo>
                    <a:pt x="19808" y="54630"/>
                  </a:lnTo>
                  <a:lnTo>
                    <a:pt x="19808" y="54582"/>
                  </a:lnTo>
                  <a:lnTo>
                    <a:pt x="19712" y="54582"/>
                  </a:lnTo>
                  <a:lnTo>
                    <a:pt x="19712" y="54534"/>
                  </a:lnTo>
                  <a:lnTo>
                    <a:pt x="19688" y="54534"/>
                  </a:lnTo>
                  <a:lnTo>
                    <a:pt x="19688" y="54510"/>
                  </a:lnTo>
                  <a:lnTo>
                    <a:pt x="19640" y="54510"/>
                  </a:lnTo>
                  <a:lnTo>
                    <a:pt x="19640" y="54461"/>
                  </a:lnTo>
                  <a:lnTo>
                    <a:pt x="19567" y="54461"/>
                  </a:lnTo>
                  <a:lnTo>
                    <a:pt x="19567" y="54413"/>
                  </a:lnTo>
                  <a:lnTo>
                    <a:pt x="19519" y="54413"/>
                  </a:lnTo>
                  <a:lnTo>
                    <a:pt x="19519" y="54389"/>
                  </a:lnTo>
                  <a:lnTo>
                    <a:pt x="19471" y="54389"/>
                  </a:lnTo>
                  <a:lnTo>
                    <a:pt x="19471" y="54341"/>
                  </a:lnTo>
                  <a:lnTo>
                    <a:pt x="19447" y="54341"/>
                  </a:lnTo>
                  <a:lnTo>
                    <a:pt x="19447" y="54293"/>
                  </a:lnTo>
                  <a:lnTo>
                    <a:pt x="19350" y="54293"/>
                  </a:lnTo>
                  <a:lnTo>
                    <a:pt x="19350" y="54269"/>
                  </a:lnTo>
                  <a:lnTo>
                    <a:pt x="19326" y="54269"/>
                  </a:lnTo>
                  <a:lnTo>
                    <a:pt x="19326" y="54220"/>
                  </a:lnTo>
                  <a:lnTo>
                    <a:pt x="19278" y="54220"/>
                  </a:lnTo>
                  <a:lnTo>
                    <a:pt x="19278" y="54172"/>
                  </a:lnTo>
                  <a:lnTo>
                    <a:pt x="19206" y="54172"/>
                  </a:lnTo>
                  <a:lnTo>
                    <a:pt x="19206" y="54148"/>
                  </a:lnTo>
                  <a:lnTo>
                    <a:pt x="19158" y="54148"/>
                  </a:lnTo>
                  <a:lnTo>
                    <a:pt x="19158" y="54100"/>
                  </a:lnTo>
                  <a:lnTo>
                    <a:pt x="19109" y="54100"/>
                  </a:lnTo>
                  <a:lnTo>
                    <a:pt x="19109" y="54052"/>
                  </a:lnTo>
                  <a:lnTo>
                    <a:pt x="19085" y="54052"/>
                  </a:lnTo>
                  <a:lnTo>
                    <a:pt x="19085" y="54028"/>
                  </a:lnTo>
                  <a:lnTo>
                    <a:pt x="18989" y="54028"/>
                  </a:lnTo>
                  <a:lnTo>
                    <a:pt x="18989" y="53980"/>
                  </a:lnTo>
                  <a:lnTo>
                    <a:pt x="18965" y="53980"/>
                  </a:lnTo>
                  <a:lnTo>
                    <a:pt x="18965" y="53931"/>
                  </a:lnTo>
                  <a:lnTo>
                    <a:pt x="18917" y="53931"/>
                  </a:lnTo>
                  <a:lnTo>
                    <a:pt x="18917" y="53907"/>
                  </a:lnTo>
                  <a:lnTo>
                    <a:pt x="18844" y="53907"/>
                  </a:lnTo>
                  <a:lnTo>
                    <a:pt x="18844" y="53859"/>
                  </a:lnTo>
                  <a:lnTo>
                    <a:pt x="18796" y="53859"/>
                  </a:lnTo>
                  <a:lnTo>
                    <a:pt x="18796" y="53811"/>
                  </a:lnTo>
                  <a:lnTo>
                    <a:pt x="18748" y="53811"/>
                  </a:lnTo>
                  <a:lnTo>
                    <a:pt x="18748" y="53787"/>
                  </a:lnTo>
                  <a:lnTo>
                    <a:pt x="18724" y="53787"/>
                  </a:lnTo>
                  <a:lnTo>
                    <a:pt x="18724" y="53739"/>
                  </a:lnTo>
                  <a:lnTo>
                    <a:pt x="18627" y="53739"/>
                  </a:lnTo>
                  <a:lnTo>
                    <a:pt x="18627" y="53690"/>
                  </a:lnTo>
                  <a:lnTo>
                    <a:pt x="18603" y="53690"/>
                  </a:lnTo>
                  <a:lnTo>
                    <a:pt x="18603" y="53666"/>
                  </a:lnTo>
                  <a:lnTo>
                    <a:pt x="18555" y="53666"/>
                  </a:lnTo>
                  <a:lnTo>
                    <a:pt x="18555" y="53618"/>
                  </a:lnTo>
                  <a:lnTo>
                    <a:pt x="18483" y="53618"/>
                  </a:lnTo>
                  <a:lnTo>
                    <a:pt x="18483" y="53570"/>
                  </a:lnTo>
                  <a:lnTo>
                    <a:pt x="18435" y="53570"/>
                  </a:lnTo>
                  <a:lnTo>
                    <a:pt x="18435" y="53546"/>
                  </a:lnTo>
                  <a:lnTo>
                    <a:pt x="18387" y="53546"/>
                  </a:lnTo>
                  <a:lnTo>
                    <a:pt x="18387" y="53498"/>
                  </a:lnTo>
                  <a:lnTo>
                    <a:pt x="18362" y="53498"/>
                  </a:lnTo>
                  <a:lnTo>
                    <a:pt x="18362" y="53449"/>
                  </a:lnTo>
                  <a:lnTo>
                    <a:pt x="18266" y="53449"/>
                  </a:lnTo>
                  <a:lnTo>
                    <a:pt x="18266" y="53425"/>
                  </a:lnTo>
                  <a:lnTo>
                    <a:pt x="18242" y="53425"/>
                  </a:lnTo>
                  <a:lnTo>
                    <a:pt x="18242" y="53377"/>
                  </a:lnTo>
                  <a:lnTo>
                    <a:pt x="18194" y="53377"/>
                  </a:lnTo>
                  <a:lnTo>
                    <a:pt x="18194" y="53329"/>
                  </a:lnTo>
                  <a:lnTo>
                    <a:pt x="18146" y="53329"/>
                  </a:lnTo>
                  <a:lnTo>
                    <a:pt x="18146" y="53305"/>
                  </a:lnTo>
                  <a:lnTo>
                    <a:pt x="18073" y="53305"/>
                  </a:lnTo>
                  <a:lnTo>
                    <a:pt x="18073" y="53257"/>
                  </a:lnTo>
                  <a:lnTo>
                    <a:pt x="18025" y="53257"/>
                  </a:lnTo>
                  <a:lnTo>
                    <a:pt x="18025" y="53208"/>
                  </a:lnTo>
                  <a:lnTo>
                    <a:pt x="18001" y="53208"/>
                  </a:lnTo>
                  <a:lnTo>
                    <a:pt x="18001" y="53184"/>
                  </a:lnTo>
                  <a:lnTo>
                    <a:pt x="17905" y="53184"/>
                  </a:lnTo>
                  <a:lnTo>
                    <a:pt x="17905" y="53136"/>
                  </a:lnTo>
                  <a:lnTo>
                    <a:pt x="17880" y="53136"/>
                  </a:lnTo>
                  <a:lnTo>
                    <a:pt x="17880" y="53088"/>
                  </a:lnTo>
                  <a:lnTo>
                    <a:pt x="17832" y="53088"/>
                  </a:lnTo>
                  <a:lnTo>
                    <a:pt x="17832" y="53064"/>
                  </a:lnTo>
                  <a:lnTo>
                    <a:pt x="17784" y="53064"/>
                  </a:lnTo>
                  <a:lnTo>
                    <a:pt x="17784" y="53016"/>
                  </a:lnTo>
                  <a:lnTo>
                    <a:pt x="17712" y="53016"/>
                  </a:lnTo>
                  <a:lnTo>
                    <a:pt x="17712" y="52967"/>
                  </a:lnTo>
                  <a:lnTo>
                    <a:pt x="17664" y="52967"/>
                  </a:lnTo>
                  <a:lnTo>
                    <a:pt x="17664" y="52943"/>
                  </a:lnTo>
                  <a:lnTo>
                    <a:pt x="17639" y="52943"/>
                  </a:lnTo>
                  <a:lnTo>
                    <a:pt x="17639" y="52895"/>
                  </a:lnTo>
                  <a:lnTo>
                    <a:pt x="17543" y="52895"/>
                  </a:lnTo>
                  <a:lnTo>
                    <a:pt x="17543" y="52847"/>
                  </a:lnTo>
                  <a:lnTo>
                    <a:pt x="17519" y="52847"/>
                  </a:lnTo>
                  <a:lnTo>
                    <a:pt x="17519" y="52823"/>
                  </a:lnTo>
                  <a:lnTo>
                    <a:pt x="17471" y="52823"/>
                  </a:lnTo>
                  <a:lnTo>
                    <a:pt x="17471" y="52775"/>
                  </a:lnTo>
                  <a:lnTo>
                    <a:pt x="17423" y="52775"/>
                  </a:lnTo>
                  <a:lnTo>
                    <a:pt x="17423" y="52726"/>
                  </a:lnTo>
                  <a:lnTo>
                    <a:pt x="17350" y="52726"/>
                  </a:lnTo>
                  <a:lnTo>
                    <a:pt x="17350" y="52702"/>
                  </a:lnTo>
                  <a:lnTo>
                    <a:pt x="17302" y="52702"/>
                  </a:lnTo>
                  <a:lnTo>
                    <a:pt x="17302" y="52654"/>
                  </a:lnTo>
                  <a:lnTo>
                    <a:pt x="17278" y="52654"/>
                  </a:lnTo>
                  <a:lnTo>
                    <a:pt x="17278" y="52606"/>
                  </a:lnTo>
                  <a:lnTo>
                    <a:pt x="17182" y="52606"/>
                  </a:lnTo>
                  <a:lnTo>
                    <a:pt x="17182" y="52582"/>
                  </a:lnTo>
                  <a:lnTo>
                    <a:pt x="17158" y="52582"/>
                  </a:lnTo>
                  <a:lnTo>
                    <a:pt x="17158" y="52534"/>
                  </a:lnTo>
                  <a:lnTo>
                    <a:pt x="17109" y="52534"/>
                  </a:lnTo>
                  <a:lnTo>
                    <a:pt x="17109" y="52485"/>
                  </a:lnTo>
                  <a:lnTo>
                    <a:pt x="17061" y="52485"/>
                  </a:lnTo>
                  <a:lnTo>
                    <a:pt x="17061" y="52461"/>
                  </a:lnTo>
                  <a:lnTo>
                    <a:pt x="16989" y="52461"/>
                  </a:lnTo>
                  <a:lnTo>
                    <a:pt x="16989" y="52485"/>
                  </a:lnTo>
                  <a:lnTo>
                    <a:pt x="16941" y="52485"/>
                  </a:lnTo>
                  <a:lnTo>
                    <a:pt x="16941" y="52582"/>
                  </a:lnTo>
                  <a:lnTo>
                    <a:pt x="16917" y="52582"/>
                  </a:lnTo>
                  <a:lnTo>
                    <a:pt x="16917" y="52606"/>
                  </a:lnTo>
                  <a:lnTo>
                    <a:pt x="16868" y="52606"/>
                  </a:lnTo>
                  <a:lnTo>
                    <a:pt x="16868" y="52654"/>
                  </a:lnTo>
                  <a:lnTo>
                    <a:pt x="16820" y="52654"/>
                  </a:lnTo>
                  <a:lnTo>
                    <a:pt x="16820" y="52702"/>
                  </a:lnTo>
                  <a:lnTo>
                    <a:pt x="16796" y="52702"/>
                  </a:lnTo>
                  <a:lnTo>
                    <a:pt x="16796" y="52775"/>
                  </a:lnTo>
                  <a:lnTo>
                    <a:pt x="16748" y="52775"/>
                  </a:lnTo>
                  <a:lnTo>
                    <a:pt x="16748" y="52823"/>
                  </a:lnTo>
                  <a:lnTo>
                    <a:pt x="16676" y="52823"/>
                  </a:lnTo>
                  <a:lnTo>
                    <a:pt x="16676" y="52847"/>
                  </a:lnTo>
                  <a:lnTo>
                    <a:pt x="16627" y="52847"/>
                  </a:lnTo>
                  <a:lnTo>
                    <a:pt x="16627" y="52895"/>
                  </a:lnTo>
                  <a:lnTo>
                    <a:pt x="16579" y="52895"/>
                  </a:lnTo>
                  <a:lnTo>
                    <a:pt x="16579" y="52943"/>
                  </a:lnTo>
                  <a:lnTo>
                    <a:pt x="16507" y="52943"/>
                  </a:lnTo>
                  <a:lnTo>
                    <a:pt x="16507" y="52967"/>
                  </a:lnTo>
                  <a:lnTo>
                    <a:pt x="16459" y="52967"/>
                  </a:lnTo>
                  <a:lnTo>
                    <a:pt x="16459" y="53016"/>
                  </a:lnTo>
                  <a:lnTo>
                    <a:pt x="16338" y="53016"/>
                  </a:lnTo>
                  <a:lnTo>
                    <a:pt x="16338" y="53064"/>
                  </a:lnTo>
                  <a:lnTo>
                    <a:pt x="16194" y="53064"/>
                  </a:lnTo>
                  <a:lnTo>
                    <a:pt x="16194" y="53088"/>
                  </a:lnTo>
                  <a:lnTo>
                    <a:pt x="15953" y="53088"/>
                  </a:lnTo>
                  <a:lnTo>
                    <a:pt x="15953" y="53064"/>
                  </a:lnTo>
                  <a:lnTo>
                    <a:pt x="15784" y="53064"/>
                  </a:lnTo>
                  <a:lnTo>
                    <a:pt x="15784" y="53016"/>
                  </a:lnTo>
                  <a:lnTo>
                    <a:pt x="15712" y="53016"/>
                  </a:lnTo>
                  <a:lnTo>
                    <a:pt x="15712" y="52967"/>
                  </a:lnTo>
                  <a:lnTo>
                    <a:pt x="15615" y="52967"/>
                  </a:lnTo>
                  <a:lnTo>
                    <a:pt x="15615" y="52943"/>
                  </a:lnTo>
                  <a:lnTo>
                    <a:pt x="15543" y="52943"/>
                  </a:lnTo>
                  <a:lnTo>
                    <a:pt x="15543" y="52895"/>
                  </a:lnTo>
                  <a:lnTo>
                    <a:pt x="15495" y="52895"/>
                  </a:lnTo>
                  <a:lnTo>
                    <a:pt x="15495" y="52847"/>
                  </a:lnTo>
                  <a:lnTo>
                    <a:pt x="15423" y="52847"/>
                  </a:lnTo>
                  <a:lnTo>
                    <a:pt x="15423" y="52823"/>
                  </a:lnTo>
                  <a:lnTo>
                    <a:pt x="15374" y="52823"/>
                  </a:lnTo>
                  <a:lnTo>
                    <a:pt x="15374" y="52775"/>
                  </a:lnTo>
                  <a:lnTo>
                    <a:pt x="15350" y="52775"/>
                  </a:lnTo>
                  <a:lnTo>
                    <a:pt x="15350" y="52726"/>
                  </a:lnTo>
                  <a:lnTo>
                    <a:pt x="15302" y="52726"/>
                  </a:lnTo>
                  <a:lnTo>
                    <a:pt x="15302" y="52702"/>
                  </a:lnTo>
                  <a:lnTo>
                    <a:pt x="15230" y="52702"/>
                  </a:lnTo>
                  <a:lnTo>
                    <a:pt x="15230" y="52654"/>
                  </a:lnTo>
                  <a:lnTo>
                    <a:pt x="15182" y="52654"/>
                  </a:lnTo>
                  <a:lnTo>
                    <a:pt x="15182" y="52606"/>
                  </a:lnTo>
                  <a:lnTo>
                    <a:pt x="15133" y="52606"/>
                  </a:lnTo>
                  <a:lnTo>
                    <a:pt x="15133" y="52582"/>
                  </a:lnTo>
                  <a:lnTo>
                    <a:pt x="15109" y="52582"/>
                  </a:lnTo>
                  <a:lnTo>
                    <a:pt x="15109" y="52534"/>
                  </a:lnTo>
                  <a:lnTo>
                    <a:pt x="15013" y="52534"/>
                  </a:lnTo>
                  <a:lnTo>
                    <a:pt x="15013" y="52485"/>
                  </a:lnTo>
                  <a:lnTo>
                    <a:pt x="14989" y="52485"/>
                  </a:lnTo>
                  <a:lnTo>
                    <a:pt x="14989" y="52461"/>
                  </a:lnTo>
                  <a:lnTo>
                    <a:pt x="14941" y="52461"/>
                  </a:lnTo>
                  <a:lnTo>
                    <a:pt x="14941" y="52413"/>
                  </a:lnTo>
                  <a:lnTo>
                    <a:pt x="14892" y="52413"/>
                  </a:lnTo>
                  <a:lnTo>
                    <a:pt x="14892" y="52365"/>
                  </a:lnTo>
                  <a:lnTo>
                    <a:pt x="14820" y="52365"/>
                  </a:lnTo>
                  <a:lnTo>
                    <a:pt x="14820" y="52341"/>
                  </a:lnTo>
                  <a:lnTo>
                    <a:pt x="14772" y="52341"/>
                  </a:lnTo>
                  <a:lnTo>
                    <a:pt x="14772" y="52293"/>
                  </a:lnTo>
                  <a:lnTo>
                    <a:pt x="14748" y="52293"/>
                  </a:lnTo>
                  <a:lnTo>
                    <a:pt x="14748" y="52244"/>
                  </a:lnTo>
                  <a:lnTo>
                    <a:pt x="14700" y="52244"/>
                  </a:lnTo>
                  <a:lnTo>
                    <a:pt x="14700" y="52220"/>
                  </a:lnTo>
                  <a:lnTo>
                    <a:pt x="14627" y="52220"/>
                  </a:lnTo>
                  <a:lnTo>
                    <a:pt x="14627" y="52172"/>
                  </a:lnTo>
                  <a:lnTo>
                    <a:pt x="14579" y="52172"/>
                  </a:lnTo>
                  <a:lnTo>
                    <a:pt x="14579" y="52124"/>
                  </a:lnTo>
                  <a:lnTo>
                    <a:pt x="14531" y="52124"/>
                  </a:lnTo>
                  <a:lnTo>
                    <a:pt x="14531" y="52100"/>
                  </a:lnTo>
                  <a:lnTo>
                    <a:pt x="14507" y="52100"/>
                  </a:lnTo>
                  <a:lnTo>
                    <a:pt x="14507" y="52052"/>
                  </a:lnTo>
                  <a:lnTo>
                    <a:pt x="14410" y="52052"/>
                  </a:lnTo>
                  <a:lnTo>
                    <a:pt x="14410" y="52004"/>
                  </a:lnTo>
                  <a:lnTo>
                    <a:pt x="14386" y="52004"/>
                  </a:lnTo>
                  <a:lnTo>
                    <a:pt x="14386" y="51979"/>
                  </a:lnTo>
                  <a:lnTo>
                    <a:pt x="14338" y="51979"/>
                  </a:lnTo>
                  <a:lnTo>
                    <a:pt x="14338" y="51931"/>
                  </a:lnTo>
                  <a:lnTo>
                    <a:pt x="14266" y="51931"/>
                  </a:lnTo>
                  <a:lnTo>
                    <a:pt x="14266" y="51883"/>
                  </a:lnTo>
                  <a:lnTo>
                    <a:pt x="14218" y="51883"/>
                  </a:lnTo>
                  <a:lnTo>
                    <a:pt x="14218" y="51859"/>
                  </a:lnTo>
                  <a:lnTo>
                    <a:pt x="14169" y="51859"/>
                  </a:lnTo>
                  <a:lnTo>
                    <a:pt x="14169" y="51811"/>
                  </a:lnTo>
                  <a:lnTo>
                    <a:pt x="14145" y="51811"/>
                  </a:lnTo>
                  <a:lnTo>
                    <a:pt x="14145" y="51763"/>
                  </a:lnTo>
                  <a:lnTo>
                    <a:pt x="14049" y="51763"/>
                  </a:lnTo>
                  <a:lnTo>
                    <a:pt x="14049" y="51738"/>
                  </a:lnTo>
                  <a:lnTo>
                    <a:pt x="14025" y="51738"/>
                  </a:lnTo>
                  <a:lnTo>
                    <a:pt x="14025" y="51690"/>
                  </a:lnTo>
                  <a:lnTo>
                    <a:pt x="13977" y="51690"/>
                  </a:lnTo>
                  <a:lnTo>
                    <a:pt x="13977" y="51642"/>
                  </a:lnTo>
                  <a:lnTo>
                    <a:pt x="13928" y="51642"/>
                  </a:lnTo>
                  <a:lnTo>
                    <a:pt x="13928" y="51618"/>
                  </a:lnTo>
                  <a:lnTo>
                    <a:pt x="13856" y="51618"/>
                  </a:lnTo>
                  <a:lnTo>
                    <a:pt x="13856" y="51570"/>
                  </a:lnTo>
                  <a:lnTo>
                    <a:pt x="13808" y="51570"/>
                  </a:lnTo>
                  <a:lnTo>
                    <a:pt x="13808" y="51522"/>
                  </a:lnTo>
                  <a:lnTo>
                    <a:pt x="13784" y="51522"/>
                  </a:lnTo>
                  <a:lnTo>
                    <a:pt x="13784" y="51497"/>
                  </a:lnTo>
                  <a:lnTo>
                    <a:pt x="13736" y="51497"/>
                  </a:lnTo>
                  <a:lnTo>
                    <a:pt x="13736" y="51449"/>
                  </a:lnTo>
                  <a:lnTo>
                    <a:pt x="13663" y="51449"/>
                  </a:lnTo>
                  <a:lnTo>
                    <a:pt x="13663" y="51401"/>
                  </a:lnTo>
                  <a:lnTo>
                    <a:pt x="13615" y="51401"/>
                  </a:lnTo>
                  <a:lnTo>
                    <a:pt x="13615" y="51377"/>
                  </a:lnTo>
                  <a:lnTo>
                    <a:pt x="13567" y="51377"/>
                  </a:lnTo>
                  <a:lnTo>
                    <a:pt x="13567" y="51329"/>
                  </a:lnTo>
                  <a:lnTo>
                    <a:pt x="13543" y="51329"/>
                  </a:lnTo>
                  <a:lnTo>
                    <a:pt x="13543" y="51281"/>
                  </a:lnTo>
                  <a:lnTo>
                    <a:pt x="13446" y="51281"/>
                  </a:lnTo>
                  <a:lnTo>
                    <a:pt x="13446" y="51256"/>
                  </a:lnTo>
                  <a:lnTo>
                    <a:pt x="13422" y="51256"/>
                  </a:lnTo>
                  <a:lnTo>
                    <a:pt x="13422" y="51208"/>
                  </a:lnTo>
                  <a:lnTo>
                    <a:pt x="13374" y="51208"/>
                  </a:lnTo>
                  <a:lnTo>
                    <a:pt x="13374" y="51160"/>
                  </a:lnTo>
                  <a:lnTo>
                    <a:pt x="13326" y="51160"/>
                  </a:lnTo>
                  <a:lnTo>
                    <a:pt x="13326" y="51136"/>
                  </a:lnTo>
                  <a:lnTo>
                    <a:pt x="13254" y="51136"/>
                  </a:lnTo>
                  <a:lnTo>
                    <a:pt x="13254" y="51088"/>
                  </a:lnTo>
                  <a:lnTo>
                    <a:pt x="13206" y="51088"/>
                  </a:lnTo>
                  <a:lnTo>
                    <a:pt x="13206" y="51040"/>
                  </a:lnTo>
                  <a:lnTo>
                    <a:pt x="13181" y="51040"/>
                  </a:lnTo>
                  <a:lnTo>
                    <a:pt x="13181" y="51015"/>
                  </a:lnTo>
                  <a:lnTo>
                    <a:pt x="13085" y="51015"/>
                  </a:lnTo>
                  <a:lnTo>
                    <a:pt x="13085" y="50967"/>
                  </a:lnTo>
                  <a:lnTo>
                    <a:pt x="13061" y="50967"/>
                  </a:lnTo>
                  <a:lnTo>
                    <a:pt x="13061" y="50919"/>
                  </a:lnTo>
                  <a:lnTo>
                    <a:pt x="13013" y="50919"/>
                  </a:lnTo>
                  <a:lnTo>
                    <a:pt x="13013" y="50895"/>
                  </a:lnTo>
                  <a:lnTo>
                    <a:pt x="12965" y="50895"/>
                  </a:lnTo>
                  <a:lnTo>
                    <a:pt x="12965" y="50847"/>
                  </a:lnTo>
                  <a:lnTo>
                    <a:pt x="12892" y="50847"/>
                  </a:lnTo>
                  <a:lnTo>
                    <a:pt x="12892" y="50799"/>
                  </a:lnTo>
                  <a:lnTo>
                    <a:pt x="12844" y="50799"/>
                  </a:lnTo>
                  <a:lnTo>
                    <a:pt x="12844" y="50775"/>
                  </a:lnTo>
                  <a:lnTo>
                    <a:pt x="12820" y="50775"/>
                  </a:lnTo>
                  <a:lnTo>
                    <a:pt x="12820" y="50726"/>
                  </a:lnTo>
                  <a:lnTo>
                    <a:pt x="12772" y="50726"/>
                  </a:lnTo>
                  <a:lnTo>
                    <a:pt x="12772" y="50678"/>
                  </a:lnTo>
                  <a:lnTo>
                    <a:pt x="12699" y="50678"/>
                  </a:lnTo>
                  <a:lnTo>
                    <a:pt x="12699" y="50654"/>
                  </a:lnTo>
                  <a:lnTo>
                    <a:pt x="12651" y="50654"/>
                  </a:lnTo>
                  <a:lnTo>
                    <a:pt x="12651" y="50606"/>
                  </a:lnTo>
                  <a:lnTo>
                    <a:pt x="12603" y="50606"/>
                  </a:lnTo>
                  <a:lnTo>
                    <a:pt x="12603" y="50558"/>
                  </a:lnTo>
                  <a:lnTo>
                    <a:pt x="12579" y="50558"/>
                  </a:lnTo>
                  <a:lnTo>
                    <a:pt x="12579" y="50534"/>
                  </a:lnTo>
                  <a:lnTo>
                    <a:pt x="12483" y="50534"/>
                  </a:lnTo>
                  <a:lnTo>
                    <a:pt x="12483" y="50485"/>
                  </a:lnTo>
                  <a:lnTo>
                    <a:pt x="12458" y="50485"/>
                  </a:lnTo>
                  <a:lnTo>
                    <a:pt x="12458" y="50437"/>
                  </a:lnTo>
                  <a:lnTo>
                    <a:pt x="12410" y="50437"/>
                  </a:lnTo>
                  <a:lnTo>
                    <a:pt x="12410" y="50413"/>
                  </a:lnTo>
                  <a:lnTo>
                    <a:pt x="12362" y="50413"/>
                  </a:lnTo>
                  <a:lnTo>
                    <a:pt x="12362" y="50365"/>
                  </a:lnTo>
                  <a:lnTo>
                    <a:pt x="12290" y="50365"/>
                  </a:lnTo>
                  <a:lnTo>
                    <a:pt x="12290" y="50317"/>
                  </a:lnTo>
                  <a:lnTo>
                    <a:pt x="12242" y="50317"/>
                  </a:lnTo>
                  <a:lnTo>
                    <a:pt x="12242" y="50293"/>
                  </a:lnTo>
                  <a:lnTo>
                    <a:pt x="12218" y="50293"/>
                  </a:lnTo>
                  <a:lnTo>
                    <a:pt x="12218" y="50244"/>
                  </a:lnTo>
                  <a:lnTo>
                    <a:pt x="12169" y="50244"/>
                  </a:lnTo>
                  <a:lnTo>
                    <a:pt x="12169" y="50196"/>
                  </a:lnTo>
                  <a:lnTo>
                    <a:pt x="12097" y="50196"/>
                  </a:lnTo>
                  <a:lnTo>
                    <a:pt x="12097" y="50172"/>
                  </a:lnTo>
                  <a:lnTo>
                    <a:pt x="12049" y="50172"/>
                  </a:lnTo>
                  <a:lnTo>
                    <a:pt x="12049" y="50124"/>
                  </a:lnTo>
                  <a:lnTo>
                    <a:pt x="12001" y="50124"/>
                  </a:lnTo>
                  <a:lnTo>
                    <a:pt x="12001" y="50076"/>
                  </a:lnTo>
                  <a:lnTo>
                    <a:pt x="11977" y="50076"/>
                  </a:lnTo>
                  <a:lnTo>
                    <a:pt x="11977" y="50052"/>
                  </a:lnTo>
                  <a:lnTo>
                    <a:pt x="11880" y="50052"/>
                  </a:lnTo>
                  <a:lnTo>
                    <a:pt x="11880" y="50003"/>
                  </a:lnTo>
                  <a:lnTo>
                    <a:pt x="11856" y="50003"/>
                  </a:lnTo>
                  <a:lnTo>
                    <a:pt x="11856" y="49955"/>
                  </a:lnTo>
                  <a:lnTo>
                    <a:pt x="11808" y="49955"/>
                  </a:lnTo>
                  <a:lnTo>
                    <a:pt x="11808" y="49931"/>
                  </a:lnTo>
                  <a:lnTo>
                    <a:pt x="11736" y="49931"/>
                  </a:lnTo>
                  <a:lnTo>
                    <a:pt x="11736" y="49883"/>
                  </a:lnTo>
                  <a:lnTo>
                    <a:pt x="11687" y="49883"/>
                  </a:lnTo>
                  <a:lnTo>
                    <a:pt x="11687" y="49835"/>
                  </a:lnTo>
                  <a:lnTo>
                    <a:pt x="11639" y="49835"/>
                  </a:lnTo>
                  <a:lnTo>
                    <a:pt x="11639" y="49811"/>
                  </a:lnTo>
                  <a:lnTo>
                    <a:pt x="11615" y="49811"/>
                  </a:lnTo>
                  <a:lnTo>
                    <a:pt x="11615" y="49762"/>
                  </a:lnTo>
                  <a:lnTo>
                    <a:pt x="11519" y="49762"/>
                  </a:lnTo>
                  <a:lnTo>
                    <a:pt x="11519" y="49714"/>
                  </a:lnTo>
                  <a:lnTo>
                    <a:pt x="11495" y="49714"/>
                  </a:lnTo>
                  <a:lnTo>
                    <a:pt x="11495" y="49690"/>
                  </a:lnTo>
                  <a:lnTo>
                    <a:pt x="11446" y="49690"/>
                  </a:lnTo>
                  <a:lnTo>
                    <a:pt x="11446" y="49642"/>
                  </a:lnTo>
                  <a:lnTo>
                    <a:pt x="11398" y="49642"/>
                  </a:lnTo>
                  <a:lnTo>
                    <a:pt x="11398" y="49594"/>
                  </a:lnTo>
                  <a:lnTo>
                    <a:pt x="11326" y="49594"/>
                  </a:lnTo>
                  <a:lnTo>
                    <a:pt x="11326" y="49570"/>
                  </a:lnTo>
                  <a:lnTo>
                    <a:pt x="11278" y="49570"/>
                  </a:lnTo>
                  <a:lnTo>
                    <a:pt x="11278" y="49521"/>
                  </a:lnTo>
                  <a:lnTo>
                    <a:pt x="11254" y="49521"/>
                  </a:lnTo>
                  <a:lnTo>
                    <a:pt x="11254" y="49473"/>
                  </a:lnTo>
                  <a:lnTo>
                    <a:pt x="11205" y="49473"/>
                  </a:lnTo>
                  <a:lnTo>
                    <a:pt x="11205" y="49449"/>
                  </a:lnTo>
                  <a:lnTo>
                    <a:pt x="11133" y="49449"/>
                  </a:lnTo>
                  <a:lnTo>
                    <a:pt x="11133" y="49401"/>
                  </a:lnTo>
                  <a:lnTo>
                    <a:pt x="11085" y="49401"/>
                  </a:lnTo>
                  <a:lnTo>
                    <a:pt x="11085" y="49353"/>
                  </a:lnTo>
                  <a:lnTo>
                    <a:pt x="11037" y="49353"/>
                  </a:lnTo>
                  <a:lnTo>
                    <a:pt x="11037" y="49329"/>
                  </a:lnTo>
                  <a:lnTo>
                    <a:pt x="11013" y="49329"/>
                  </a:lnTo>
                  <a:lnTo>
                    <a:pt x="11013" y="49280"/>
                  </a:lnTo>
                  <a:lnTo>
                    <a:pt x="10916" y="49280"/>
                  </a:lnTo>
                  <a:lnTo>
                    <a:pt x="10916" y="49232"/>
                  </a:lnTo>
                  <a:lnTo>
                    <a:pt x="10892" y="49232"/>
                  </a:lnTo>
                  <a:lnTo>
                    <a:pt x="10892" y="49208"/>
                  </a:lnTo>
                  <a:lnTo>
                    <a:pt x="10844" y="49208"/>
                  </a:lnTo>
                  <a:lnTo>
                    <a:pt x="10844" y="49160"/>
                  </a:lnTo>
                  <a:lnTo>
                    <a:pt x="10796" y="49160"/>
                  </a:lnTo>
                  <a:lnTo>
                    <a:pt x="10796" y="49112"/>
                  </a:lnTo>
                  <a:lnTo>
                    <a:pt x="10723" y="49112"/>
                  </a:lnTo>
                  <a:lnTo>
                    <a:pt x="10723" y="49088"/>
                  </a:lnTo>
                  <a:lnTo>
                    <a:pt x="10675" y="49088"/>
                  </a:lnTo>
                  <a:lnTo>
                    <a:pt x="10675" y="49039"/>
                  </a:lnTo>
                  <a:lnTo>
                    <a:pt x="10651" y="49039"/>
                  </a:lnTo>
                  <a:lnTo>
                    <a:pt x="10651" y="48991"/>
                  </a:lnTo>
                  <a:lnTo>
                    <a:pt x="10555" y="48991"/>
                  </a:lnTo>
                  <a:lnTo>
                    <a:pt x="10555" y="48967"/>
                  </a:lnTo>
                  <a:lnTo>
                    <a:pt x="10531" y="48967"/>
                  </a:lnTo>
                  <a:lnTo>
                    <a:pt x="10531" y="48919"/>
                  </a:lnTo>
                  <a:lnTo>
                    <a:pt x="10482" y="48919"/>
                  </a:lnTo>
                  <a:lnTo>
                    <a:pt x="10482" y="48871"/>
                  </a:lnTo>
                  <a:lnTo>
                    <a:pt x="10434" y="48871"/>
                  </a:lnTo>
                  <a:lnTo>
                    <a:pt x="10434" y="48847"/>
                  </a:lnTo>
                  <a:lnTo>
                    <a:pt x="10362" y="48847"/>
                  </a:lnTo>
                  <a:lnTo>
                    <a:pt x="10362" y="48799"/>
                  </a:lnTo>
                  <a:lnTo>
                    <a:pt x="10314" y="48799"/>
                  </a:lnTo>
                  <a:lnTo>
                    <a:pt x="10314" y="48750"/>
                  </a:lnTo>
                  <a:lnTo>
                    <a:pt x="10290" y="48750"/>
                  </a:lnTo>
                  <a:lnTo>
                    <a:pt x="10290" y="48726"/>
                  </a:lnTo>
                  <a:lnTo>
                    <a:pt x="10242" y="48726"/>
                  </a:lnTo>
                  <a:lnTo>
                    <a:pt x="10242" y="48678"/>
                  </a:lnTo>
                  <a:lnTo>
                    <a:pt x="10169" y="48678"/>
                  </a:lnTo>
                  <a:lnTo>
                    <a:pt x="10169" y="48630"/>
                  </a:lnTo>
                  <a:lnTo>
                    <a:pt x="10121" y="48630"/>
                  </a:lnTo>
                  <a:lnTo>
                    <a:pt x="10121" y="48606"/>
                  </a:lnTo>
                  <a:lnTo>
                    <a:pt x="10073" y="48606"/>
                  </a:lnTo>
                  <a:lnTo>
                    <a:pt x="10073" y="48558"/>
                  </a:lnTo>
                  <a:lnTo>
                    <a:pt x="10049" y="48558"/>
                  </a:lnTo>
                  <a:lnTo>
                    <a:pt x="10049" y="48509"/>
                  </a:lnTo>
                  <a:lnTo>
                    <a:pt x="9952" y="48509"/>
                  </a:lnTo>
                  <a:lnTo>
                    <a:pt x="9952" y="48485"/>
                  </a:lnTo>
                  <a:lnTo>
                    <a:pt x="9928" y="48485"/>
                  </a:lnTo>
                  <a:lnTo>
                    <a:pt x="9928" y="48437"/>
                  </a:lnTo>
                  <a:lnTo>
                    <a:pt x="9880" y="48437"/>
                  </a:lnTo>
                  <a:lnTo>
                    <a:pt x="9880" y="48389"/>
                  </a:lnTo>
                  <a:lnTo>
                    <a:pt x="9832" y="48389"/>
                  </a:lnTo>
                  <a:lnTo>
                    <a:pt x="9832" y="48365"/>
                  </a:lnTo>
                  <a:lnTo>
                    <a:pt x="9760" y="48365"/>
                  </a:lnTo>
                  <a:lnTo>
                    <a:pt x="9760" y="48317"/>
                  </a:lnTo>
                  <a:lnTo>
                    <a:pt x="9711" y="48317"/>
                  </a:lnTo>
                  <a:lnTo>
                    <a:pt x="9711" y="48268"/>
                  </a:lnTo>
                  <a:lnTo>
                    <a:pt x="9687" y="48268"/>
                  </a:lnTo>
                  <a:lnTo>
                    <a:pt x="9687" y="48244"/>
                  </a:lnTo>
                  <a:lnTo>
                    <a:pt x="9639" y="48244"/>
                  </a:lnTo>
                  <a:lnTo>
                    <a:pt x="9639" y="48196"/>
                  </a:lnTo>
                  <a:lnTo>
                    <a:pt x="9567" y="48196"/>
                  </a:lnTo>
                  <a:lnTo>
                    <a:pt x="9567" y="48148"/>
                  </a:lnTo>
                  <a:lnTo>
                    <a:pt x="9519" y="48148"/>
                  </a:lnTo>
                  <a:lnTo>
                    <a:pt x="9519" y="48124"/>
                  </a:lnTo>
                  <a:lnTo>
                    <a:pt x="9470" y="48124"/>
                  </a:lnTo>
                  <a:lnTo>
                    <a:pt x="9470" y="48076"/>
                  </a:lnTo>
                  <a:lnTo>
                    <a:pt x="9398" y="48076"/>
                  </a:lnTo>
                  <a:lnTo>
                    <a:pt x="9398" y="48027"/>
                  </a:lnTo>
                  <a:lnTo>
                    <a:pt x="9350" y="48027"/>
                  </a:lnTo>
                  <a:lnTo>
                    <a:pt x="9350" y="48003"/>
                  </a:lnTo>
                  <a:lnTo>
                    <a:pt x="9326" y="48003"/>
                  </a:lnTo>
                  <a:lnTo>
                    <a:pt x="9326" y="47955"/>
                  </a:lnTo>
                  <a:lnTo>
                    <a:pt x="9278" y="47955"/>
                  </a:lnTo>
                  <a:lnTo>
                    <a:pt x="9278" y="47907"/>
                  </a:lnTo>
                  <a:lnTo>
                    <a:pt x="9205" y="47907"/>
                  </a:lnTo>
                  <a:lnTo>
                    <a:pt x="9205" y="47883"/>
                  </a:lnTo>
                  <a:lnTo>
                    <a:pt x="9157" y="47883"/>
                  </a:lnTo>
                  <a:lnTo>
                    <a:pt x="9157" y="47835"/>
                  </a:lnTo>
                  <a:lnTo>
                    <a:pt x="9109" y="47835"/>
                  </a:lnTo>
                  <a:lnTo>
                    <a:pt x="9109" y="47786"/>
                  </a:lnTo>
                  <a:lnTo>
                    <a:pt x="9085" y="47786"/>
                  </a:lnTo>
                  <a:lnTo>
                    <a:pt x="9085" y="47762"/>
                  </a:lnTo>
                  <a:lnTo>
                    <a:pt x="8988" y="47762"/>
                  </a:lnTo>
                  <a:lnTo>
                    <a:pt x="8988" y="47714"/>
                  </a:lnTo>
                  <a:lnTo>
                    <a:pt x="8964" y="47714"/>
                  </a:lnTo>
                  <a:lnTo>
                    <a:pt x="8964" y="47666"/>
                  </a:lnTo>
                  <a:lnTo>
                    <a:pt x="8916" y="47666"/>
                  </a:lnTo>
                  <a:lnTo>
                    <a:pt x="8916" y="47642"/>
                  </a:lnTo>
                  <a:lnTo>
                    <a:pt x="8868" y="47642"/>
                  </a:lnTo>
                  <a:lnTo>
                    <a:pt x="8868" y="47594"/>
                  </a:lnTo>
                  <a:lnTo>
                    <a:pt x="8796" y="47594"/>
                  </a:lnTo>
                  <a:lnTo>
                    <a:pt x="8796" y="47545"/>
                  </a:lnTo>
                  <a:lnTo>
                    <a:pt x="8747" y="47545"/>
                  </a:lnTo>
                  <a:lnTo>
                    <a:pt x="8747" y="47521"/>
                  </a:lnTo>
                  <a:lnTo>
                    <a:pt x="8723" y="47521"/>
                  </a:lnTo>
                  <a:lnTo>
                    <a:pt x="8723" y="47473"/>
                  </a:lnTo>
                  <a:lnTo>
                    <a:pt x="8675" y="47473"/>
                  </a:lnTo>
                  <a:lnTo>
                    <a:pt x="8675" y="47425"/>
                  </a:lnTo>
                  <a:lnTo>
                    <a:pt x="8603" y="47425"/>
                  </a:lnTo>
                  <a:lnTo>
                    <a:pt x="8603" y="47401"/>
                  </a:lnTo>
                  <a:lnTo>
                    <a:pt x="8555" y="47401"/>
                  </a:lnTo>
                  <a:lnTo>
                    <a:pt x="8555" y="47353"/>
                  </a:lnTo>
                  <a:lnTo>
                    <a:pt x="8506" y="47353"/>
                  </a:lnTo>
                  <a:lnTo>
                    <a:pt x="8506" y="47304"/>
                  </a:lnTo>
                  <a:lnTo>
                    <a:pt x="8482" y="47304"/>
                  </a:lnTo>
                  <a:lnTo>
                    <a:pt x="8482" y="47280"/>
                  </a:lnTo>
                  <a:lnTo>
                    <a:pt x="8386" y="47280"/>
                  </a:lnTo>
                  <a:lnTo>
                    <a:pt x="8386" y="47232"/>
                  </a:lnTo>
                  <a:lnTo>
                    <a:pt x="8362" y="47232"/>
                  </a:lnTo>
                  <a:lnTo>
                    <a:pt x="8362" y="47184"/>
                  </a:lnTo>
                  <a:lnTo>
                    <a:pt x="8314" y="47184"/>
                  </a:lnTo>
                  <a:lnTo>
                    <a:pt x="8314" y="47160"/>
                  </a:lnTo>
                  <a:lnTo>
                    <a:pt x="8241" y="47160"/>
                  </a:lnTo>
                  <a:lnTo>
                    <a:pt x="8241" y="47112"/>
                  </a:lnTo>
                  <a:lnTo>
                    <a:pt x="8193" y="47112"/>
                  </a:lnTo>
                  <a:lnTo>
                    <a:pt x="8193" y="47063"/>
                  </a:lnTo>
                  <a:lnTo>
                    <a:pt x="8145" y="47063"/>
                  </a:lnTo>
                  <a:lnTo>
                    <a:pt x="8145" y="47039"/>
                  </a:lnTo>
                  <a:lnTo>
                    <a:pt x="8121" y="47039"/>
                  </a:lnTo>
                  <a:lnTo>
                    <a:pt x="8121" y="46991"/>
                  </a:lnTo>
                  <a:lnTo>
                    <a:pt x="8025" y="46991"/>
                  </a:lnTo>
                  <a:lnTo>
                    <a:pt x="8025" y="46943"/>
                  </a:lnTo>
                  <a:lnTo>
                    <a:pt x="8000" y="46943"/>
                  </a:lnTo>
                  <a:lnTo>
                    <a:pt x="8000" y="46919"/>
                  </a:lnTo>
                  <a:lnTo>
                    <a:pt x="7952" y="46919"/>
                  </a:lnTo>
                  <a:lnTo>
                    <a:pt x="7952" y="46871"/>
                  </a:lnTo>
                  <a:lnTo>
                    <a:pt x="7904" y="46871"/>
                  </a:lnTo>
                  <a:lnTo>
                    <a:pt x="7904" y="46823"/>
                  </a:lnTo>
                  <a:lnTo>
                    <a:pt x="7832" y="46823"/>
                  </a:lnTo>
                  <a:lnTo>
                    <a:pt x="7832" y="46798"/>
                  </a:lnTo>
                  <a:lnTo>
                    <a:pt x="7784" y="46798"/>
                  </a:lnTo>
                  <a:lnTo>
                    <a:pt x="7784" y="46750"/>
                  </a:lnTo>
                  <a:lnTo>
                    <a:pt x="7759" y="46750"/>
                  </a:lnTo>
                  <a:lnTo>
                    <a:pt x="7759" y="46702"/>
                  </a:lnTo>
                  <a:lnTo>
                    <a:pt x="7711" y="46702"/>
                  </a:lnTo>
                  <a:lnTo>
                    <a:pt x="7711" y="46678"/>
                  </a:lnTo>
                  <a:lnTo>
                    <a:pt x="7639" y="46678"/>
                  </a:lnTo>
                  <a:lnTo>
                    <a:pt x="7639" y="46630"/>
                  </a:lnTo>
                  <a:lnTo>
                    <a:pt x="7591" y="46630"/>
                  </a:lnTo>
                  <a:lnTo>
                    <a:pt x="7591" y="46582"/>
                  </a:lnTo>
                  <a:lnTo>
                    <a:pt x="7543" y="46582"/>
                  </a:lnTo>
                  <a:lnTo>
                    <a:pt x="7543" y="46557"/>
                  </a:lnTo>
                  <a:lnTo>
                    <a:pt x="7518" y="46557"/>
                  </a:lnTo>
                  <a:lnTo>
                    <a:pt x="7518" y="46509"/>
                  </a:lnTo>
                  <a:lnTo>
                    <a:pt x="7422" y="46509"/>
                  </a:lnTo>
                  <a:lnTo>
                    <a:pt x="7422" y="46461"/>
                  </a:lnTo>
                  <a:lnTo>
                    <a:pt x="7398" y="46461"/>
                  </a:lnTo>
                  <a:lnTo>
                    <a:pt x="7398" y="46437"/>
                  </a:lnTo>
                  <a:lnTo>
                    <a:pt x="7350" y="46437"/>
                  </a:lnTo>
                  <a:lnTo>
                    <a:pt x="7350" y="46389"/>
                  </a:lnTo>
                  <a:lnTo>
                    <a:pt x="7302" y="46389"/>
                  </a:lnTo>
                  <a:lnTo>
                    <a:pt x="7302" y="46341"/>
                  </a:lnTo>
                  <a:lnTo>
                    <a:pt x="7229" y="46341"/>
                  </a:lnTo>
                  <a:lnTo>
                    <a:pt x="7229" y="46316"/>
                  </a:lnTo>
                  <a:lnTo>
                    <a:pt x="7181" y="46316"/>
                  </a:lnTo>
                  <a:lnTo>
                    <a:pt x="7181" y="46268"/>
                  </a:lnTo>
                  <a:lnTo>
                    <a:pt x="7157" y="46268"/>
                  </a:lnTo>
                  <a:lnTo>
                    <a:pt x="7157" y="46220"/>
                  </a:lnTo>
                  <a:lnTo>
                    <a:pt x="7061" y="46220"/>
                  </a:lnTo>
                  <a:lnTo>
                    <a:pt x="7061" y="46196"/>
                  </a:lnTo>
                  <a:lnTo>
                    <a:pt x="7037" y="46196"/>
                  </a:lnTo>
                  <a:lnTo>
                    <a:pt x="7037" y="46148"/>
                  </a:lnTo>
                  <a:lnTo>
                    <a:pt x="6988" y="46148"/>
                  </a:lnTo>
                  <a:lnTo>
                    <a:pt x="6988" y="46100"/>
                  </a:lnTo>
                  <a:lnTo>
                    <a:pt x="6940" y="46100"/>
                  </a:lnTo>
                  <a:lnTo>
                    <a:pt x="6940" y="46075"/>
                  </a:lnTo>
                  <a:lnTo>
                    <a:pt x="6868" y="46075"/>
                  </a:lnTo>
                  <a:lnTo>
                    <a:pt x="6868" y="46027"/>
                  </a:lnTo>
                  <a:lnTo>
                    <a:pt x="6820" y="46027"/>
                  </a:lnTo>
                  <a:lnTo>
                    <a:pt x="6820" y="45979"/>
                  </a:lnTo>
                  <a:lnTo>
                    <a:pt x="6796" y="45979"/>
                  </a:lnTo>
                  <a:lnTo>
                    <a:pt x="6796" y="45955"/>
                  </a:lnTo>
                  <a:lnTo>
                    <a:pt x="6747" y="45955"/>
                  </a:lnTo>
                  <a:lnTo>
                    <a:pt x="6747" y="45907"/>
                  </a:lnTo>
                  <a:lnTo>
                    <a:pt x="6675" y="45907"/>
                  </a:lnTo>
                  <a:lnTo>
                    <a:pt x="6675" y="45859"/>
                  </a:lnTo>
                  <a:lnTo>
                    <a:pt x="6627" y="45859"/>
                  </a:lnTo>
                  <a:lnTo>
                    <a:pt x="6627" y="45835"/>
                  </a:lnTo>
                  <a:lnTo>
                    <a:pt x="6579" y="45835"/>
                  </a:lnTo>
                  <a:lnTo>
                    <a:pt x="6579" y="45786"/>
                  </a:lnTo>
                  <a:lnTo>
                    <a:pt x="6555" y="45786"/>
                  </a:lnTo>
                  <a:lnTo>
                    <a:pt x="6555" y="45738"/>
                  </a:lnTo>
                  <a:lnTo>
                    <a:pt x="6458" y="45738"/>
                  </a:lnTo>
                  <a:lnTo>
                    <a:pt x="6458" y="45714"/>
                  </a:lnTo>
                  <a:lnTo>
                    <a:pt x="6434" y="45714"/>
                  </a:lnTo>
                  <a:lnTo>
                    <a:pt x="6434" y="45666"/>
                  </a:lnTo>
                  <a:lnTo>
                    <a:pt x="6386" y="45666"/>
                  </a:lnTo>
                  <a:lnTo>
                    <a:pt x="6386" y="45618"/>
                  </a:lnTo>
                  <a:lnTo>
                    <a:pt x="6338" y="45618"/>
                  </a:lnTo>
                  <a:lnTo>
                    <a:pt x="6338" y="45594"/>
                  </a:lnTo>
                  <a:lnTo>
                    <a:pt x="6265" y="45594"/>
                  </a:lnTo>
                  <a:lnTo>
                    <a:pt x="6265" y="45545"/>
                  </a:lnTo>
                  <a:lnTo>
                    <a:pt x="6217" y="45545"/>
                  </a:lnTo>
                  <a:lnTo>
                    <a:pt x="6217" y="45497"/>
                  </a:lnTo>
                  <a:lnTo>
                    <a:pt x="6193" y="45497"/>
                  </a:lnTo>
                  <a:lnTo>
                    <a:pt x="6193" y="45473"/>
                  </a:lnTo>
                  <a:lnTo>
                    <a:pt x="6145" y="45473"/>
                  </a:lnTo>
                  <a:lnTo>
                    <a:pt x="6145" y="45425"/>
                  </a:lnTo>
                  <a:lnTo>
                    <a:pt x="6073" y="45425"/>
                  </a:lnTo>
                  <a:lnTo>
                    <a:pt x="6073" y="45377"/>
                  </a:lnTo>
                  <a:lnTo>
                    <a:pt x="6024" y="45377"/>
                  </a:lnTo>
                  <a:lnTo>
                    <a:pt x="6024" y="45353"/>
                  </a:lnTo>
                  <a:lnTo>
                    <a:pt x="5976" y="45353"/>
                  </a:lnTo>
                  <a:lnTo>
                    <a:pt x="5976" y="45304"/>
                  </a:lnTo>
                  <a:lnTo>
                    <a:pt x="5952" y="45304"/>
                  </a:lnTo>
                  <a:lnTo>
                    <a:pt x="5952" y="45256"/>
                  </a:lnTo>
                  <a:lnTo>
                    <a:pt x="5856" y="45256"/>
                  </a:lnTo>
                  <a:lnTo>
                    <a:pt x="5856" y="45232"/>
                  </a:lnTo>
                  <a:lnTo>
                    <a:pt x="5832" y="45232"/>
                  </a:lnTo>
                  <a:lnTo>
                    <a:pt x="5832" y="45184"/>
                  </a:lnTo>
                  <a:lnTo>
                    <a:pt x="5783" y="45184"/>
                  </a:lnTo>
                  <a:lnTo>
                    <a:pt x="5783" y="45136"/>
                  </a:lnTo>
                  <a:lnTo>
                    <a:pt x="5711" y="45136"/>
                  </a:lnTo>
                  <a:lnTo>
                    <a:pt x="5711" y="45112"/>
                  </a:lnTo>
                  <a:lnTo>
                    <a:pt x="5663" y="45112"/>
                  </a:lnTo>
                  <a:lnTo>
                    <a:pt x="5663" y="45063"/>
                  </a:lnTo>
                  <a:lnTo>
                    <a:pt x="5615" y="45063"/>
                  </a:lnTo>
                  <a:lnTo>
                    <a:pt x="5615" y="45015"/>
                  </a:lnTo>
                  <a:lnTo>
                    <a:pt x="5591" y="45015"/>
                  </a:lnTo>
                  <a:lnTo>
                    <a:pt x="5591" y="44991"/>
                  </a:lnTo>
                  <a:lnTo>
                    <a:pt x="5494" y="44991"/>
                  </a:lnTo>
                  <a:lnTo>
                    <a:pt x="5494" y="44943"/>
                  </a:lnTo>
                  <a:lnTo>
                    <a:pt x="5470" y="44943"/>
                  </a:lnTo>
                  <a:lnTo>
                    <a:pt x="5470" y="44895"/>
                  </a:lnTo>
                  <a:lnTo>
                    <a:pt x="5422" y="44895"/>
                  </a:lnTo>
                  <a:lnTo>
                    <a:pt x="5422" y="44871"/>
                  </a:lnTo>
                  <a:lnTo>
                    <a:pt x="5374" y="44871"/>
                  </a:lnTo>
                  <a:lnTo>
                    <a:pt x="5374" y="44822"/>
                  </a:lnTo>
                  <a:lnTo>
                    <a:pt x="5301" y="44822"/>
                  </a:lnTo>
                  <a:lnTo>
                    <a:pt x="5301" y="44774"/>
                  </a:lnTo>
                  <a:lnTo>
                    <a:pt x="5253" y="44774"/>
                  </a:lnTo>
                  <a:lnTo>
                    <a:pt x="5253" y="44750"/>
                  </a:lnTo>
                  <a:lnTo>
                    <a:pt x="5229" y="44750"/>
                  </a:lnTo>
                  <a:lnTo>
                    <a:pt x="5229" y="44702"/>
                  </a:lnTo>
                  <a:lnTo>
                    <a:pt x="5181" y="44702"/>
                  </a:lnTo>
                  <a:lnTo>
                    <a:pt x="5181" y="44654"/>
                  </a:lnTo>
                  <a:lnTo>
                    <a:pt x="5133" y="44654"/>
                  </a:lnTo>
                  <a:lnTo>
                    <a:pt x="5133" y="44630"/>
                  </a:lnTo>
                  <a:lnTo>
                    <a:pt x="5109" y="44630"/>
                  </a:lnTo>
                  <a:lnTo>
                    <a:pt x="5109" y="44533"/>
                  </a:lnTo>
                  <a:lnTo>
                    <a:pt x="5061" y="44533"/>
                  </a:lnTo>
                  <a:lnTo>
                    <a:pt x="5061" y="44509"/>
                  </a:lnTo>
                  <a:lnTo>
                    <a:pt x="5012" y="44509"/>
                  </a:lnTo>
                  <a:lnTo>
                    <a:pt x="5012" y="44389"/>
                  </a:lnTo>
                  <a:lnTo>
                    <a:pt x="4988" y="44389"/>
                  </a:lnTo>
                  <a:lnTo>
                    <a:pt x="4988" y="44268"/>
                  </a:lnTo>
                  <a:lnTo>
                    <a:pt x="4940" y="44268"/>
                  </a:lnTo>
                  <a:lnTo>
                    <a:pt x="4940" y="43786"/>
                  </a:lnTo>
                  <a:lnTo>
                    <a:pt x="4988" y="43786"/>
                  </a:lnTo>
                  <a:lnTo>
                    <a:pt x="4988" y="43690"/>
                  </a:lnTo>
                  <a:lnTo>
                    <a:pt x="5012" y="43690"/>
                  </a:lnTo>
                  <a:lnTo>
                    <a:pt x="5012" y="43569"/>
                  </a:lnTo>
                  <a:lnTo>
                    <a:pt x="5061" y="43569"/>
                  </a:lnTo>
                  <a:lnTo>
                    <a:pt x="5061" y="43545"/>
                  </a:lnTo>
                  <a:lnTo>
                    <a:pt x="5109" y="43545"/>
                  </a:lnTo>
                  <a:lnTo>
                    <a:pt x="5109" y="43449"/>
                  </a:lnTo>
                  <a:lnTo>
                    <a:pt x="5133" y="43449"/>
                  </a:lnTo>
                  <a:lnTo>
                    <a:pt x="5133" y="43425"/>
                  </a:lnTo>
                  <a:lnTo>
                    <a:pt x="5181" y="43425"/>
                  </a:lnTo>
                  <a:lnTo>
                    <a:pt x="5181" y="43377"/>
                  </a:lnTo>
                  <a:lnTo>
                    <a:pt x="5229" y="43377"/>
                  </a:lnTo>
                  <a:lnTo>
                    <a:pt x="5229" y="43304"/>
                  </a:lnTo>
                  <a:lnTo>
                    <a:pt x="5253" y="43304"/>
                  </a:lnTo>
                  <a:lnTo>
                    <a:pt x="5253" y="43256"/>
                  </a:lnTo>
                  <a:lnTo>
                    <a:pt x="5301" y="43256"/>
                  </a:lnTo>
                  <a:lnTo>
                    <a:pt x="5301" y="43208"/>
                  </a:lnTo>
                  <a:lnTo>
                    <a:pt x="5350" y="43208"/>
                  </a:lnTo>
                  <a:lnTo>
                    <a:pt x="5350" y="43184"/>
                  </a:lnTo>
                  <a:lnTo>
                    <a:pt x="5301" y="43184"/>
                  </a:lnTo>
                  <a:lnTo>
                    <a:pt x="5301" y="43136"/>
                  </a:lnTo>
                  <a:lnTo>
                    <a:pt x="5253" y="43136"/>
                  </a:lnTo>
                  <a:lnTo>
                    <a:pt x="5253" y="43087"/>
                  </a:lnTo>
                  <a:lnTo>
                    <a:pt x="5229" y="43087"/>
                  </a:lnTo>
                  <a:lnTo>
                    <a:pt x="5229" y="43063"/>
                  </a:lnTo>
                  <a:lnTo>
                    <a:pt x="5133" y="43063"/>
                  </a:lnTo>
                  <a:lnTo>
                    <a:pt x="5133" y="43015"/>
                  </a:lnTo>
                  <a:lnTo>
                    <a:pt x="5109" y="43015"/>
                  </a:lnTo>
                  <a:lnTo>
                    <a:pt x="5109" y="42967"/>
                  </a:lnTo>
                  <a:lnTo>
                    <a:pt x="5061" y="42967"/>
                  </a:lnTo>
                  <a:lnTo>
                    <a:pt x="5061" y="42943"/>
                  </a:lnTo>
                  <a:lnTo>
                    <a:pt x="5012" y="42943"/>
                  </a:lnTo>
                  <a:lnTo>
                    <a:pt x="5012" y="42895"/>
                  </a:lnTo>
                  <a:lnTo>
                    <a:pt x="4940" y="42895"/>
                  </a:lnTo>
                  <a:lnTo>
                    <a:pt x="4940" y="42846"/>
                  </a:lnTo>
                  <a:lnTo>
                    <a:pt x="4892" y="42846"/>
                  </a:lnTo>
                  <a:lnTo>
                    <a:pt x="4892" y="42822"/>
                  </a:lnTo>
                  <a:lnTo>
                    <a:pt x="4868" y="42822"/>
                  </a:lnTo>
                  <a:lnTo>
                    <a:pt x="4868" y="42774"/>
                  </a:lnTo>
                  <a:lnTo>
                    <a:pt x="4820" y="42774"/>
                  </a:lnTo>
                  <a:lnTo>
                    <a:pt x="4820" y="42726"/>
                  </a:lnTo>
                  <a:lnTo>
                    <a:pt x="4747" y="42726"/>
                  </a:lnTo>
                  <a:lnTo>
                    <a:pt x="4747" y="42702"/>
                  </a:lnTo>
                  <a:lnTo>
                    <a:pt x="4699" y="42702"/>
                  </a:lnTo>
                  <a:lnTo>
                    <a:pt x="4699" y="42654"/>
                  </a:lnTo>
                  <a:lnTo>
                    <a:pt x="4651" y="42654"/>
                  </a:lnTo>
                  <a:lnTo>
                    <a:pt x="4651" y="42605"/>
                  </a:lnTo>
                  <a:lnTo>
                    <a:pt x="4627" y="42605"/>
                  </a:lnTo>
                  <a:lnTo>
                    <a:pt x="4627" y="42581"/>
                  </a:lnTo>
                  <a:lnTo>
                    <a:pt x="4530" y="42581"/>
                  </a:lnTo>
                  <a:lnTo>
                    <a:pt x="4530" y="42533"/>
                  </a:lnTo>
                  <a:lnTo>
                    <a:pt x="4506" y="42533"/>
                  </a:lnTo>
                  <a:lnTo>
                    <a:pt x="4506" y="42485"/>
                  </a:lnTo>
                  <a:lnTo>
                    <a:pt x="4458" y="42485"/>
                  </a:lnTo>
                  <a:lnTo>
                    <a:pt x="4458" y="42461"/>
                  </a:lnTo>
                  <a:lnTo>
                    <a:pt x="4386" y="42461"/>
                  </a:lnTo>
                  <a:lnTo>
                    <a:pt x="4386" y="42413"/>
                  </a:lnTo>
                  <a:lnTo>
                    <a:pt x="4338" y="42413"/>
                  </a:lnTo>
                  <a:lnTo>
                    <a:pt x="4338" y="42364"/>
                  </a:lnTo>
                  <a:lnTo>
                    <a:pt x="4289" y="42364"/>
                  </a:lnTo>
                  <a:lnTo>
                    <a:pt x="4289" y="42340"/>
                  </a:lnTo>
                  <a:lnTo>
                    <a:pt x="4265" y="42340"/>
                  </a:lnTo>
                  <a:lnTo>
                    <a:pt x="4265" y="42292"/>
                  </a:lnTo>
                  <a:lnTo>
                    <a:pt x="4169" y="42292"/>
                  </a:lnTo>
                  <a:lnTo>
                    <a:pt x="4169" y="42244"/>
                  </a:lnTo>
                  <a:lnTo>
                    <a:pt x="4145" y="42244"/>
                  </a:lnTo>
                  <a:lnTo>
                    <a:pt x="4145" y="42220"/>
                  </a:lnTo>
                  <a:lnTo>
                    <a:pt x="4097" y="42220"/>
                  </a:lnTo>
                  <a:lnTo>
                    <a:pt x="4097" y="42172"/>
                  </a:lnTo>
                  <a:lnTo>
                    <a:pt x="4048" y="42172"/>
                  </a:lnTo>
                  <a:lnTo>
                    <a:pt x="4048" y="42123"/>
                  </a:lnTo>
                  <a:lnTo>
                    <a:pt x="3976" y="42123"/>
                  </a:lnTo>
                  <a:lnTo>
                    <a:pt x="3976" y="42099"/>
                  </a:lnTo>
                  <a:lnTo>
                    <a:pt x="3928" y="42099"/>
                  </a:lnTo>
                  <a:lnTo>
                    <a:pt x="3928" y="42051"/>
                  </a:lnTo>
                  <a:lnTo>
                    <a:pt x="3904" y="42051"/>
                  </a:lnTo>
                  <a:lnTo>
                    <a:pt x="3904" y="42003"/>
                  </a:lnTo>
                  <a:lnTo>
                    <a:pt x="3856" y="42003"/>
                  </a:lnTo>
                  <a:lnTo>
                    <a:pt x="3856" y="41979"/>
                  </a:lnTo>
                  <a:lnTo>
                    <a:pt x="3783" y="41979"/>
                  </a:lnTo>
                  <a:lnTo>
                    <a:pt x="3783" y="41931"/>
                  </a:lnTo>
                  <a:lnTo>
                    <a:pt x="3735" y="41931"/>
                  </a:lnTo>
                  <a:lnTo>
                    <a:pt x="3735" y="41882"/>
                  </a:lnTo>
                  <a:lnTo>
                    <a:pt x="3687" y="41882"/>
                  </a:lnTo>
                  <a:lnTo>
                    <a:pt x="3687" y="41858"/>
                  </a:lnTo>
                  <a:lnTo>
                    <a:pt x="3663" y="41858"/>
                  </a:lnTo>
                  <a:lnTo>
                    <a:pt x="3663" y="41810"/>
                  </a:lnTo>
                  <a:lnTo>
                    <a:pt x="3566" y="41810"/>
                  </a:lnTo>
                  <a:lnTo>
                    <a:pt x="3566" y="41762"/>
                  </a:lnTo>
                  <a:lnTo>
                    <a:pt x="3542" y="41762"/>
                  </a:lnTo>
                  <a:lnTo>
                    <a:pt x="3542" y="41738"/>
                  </a:lnTo>
                  <a:lnTo>
                    <a:pt x="3494" y="41738"/>
                  </a:lnTo>
                  <a:lnTo>
                    <a:pt x="3494" y="41690"/>
                  </a:lnTo>
                  <a:lnTo>
                    <a:pt x="3422" y="41690"/>
                  </a:lnTo>
                  <a:lnTo>
                    <a:pt x="3422" y="41642"/>
                  </a:lnTo>
                  <a:lnTo>
                    <a:pt x="3374" y="41642"/>
                  </a:lnTo>
                  <a:lnTo>
                    <a:pt x="3374" y="41617"/>
                  </a:lnTo>
                  <a:lnTo>
                    <a:pt x="3325" y="41617"/>
                  </a:lnTo>
                  <a:lnTo>
                    <a:pt x="3325" y="41569"/>
                  </a:lnTo>
                  <a:lnTo>
                    <a:pt x="3301" y="41569"/>
                  </a:lnTo>
                  <a:lnTo>
                    <a:pt x="3301" y="41521"/>
                  </a:lnTo>
                  <a:lnTo>
                    <a:pt x="3205" y="41521"/>
                  </a:lnTo>
                  <a:lnTo>
                    <a:pt x="3205" y="41497"/>
                  </a:lnTo>
                  <a:lnTo>
                    <a:pt x="3181" y="41497"/>
                  </a:lnTo>
                  <a:lnTo>
                    <a:pt x="3181" y="41449"/>
                  </a:lnTo>
                  <a:lnTo>
                    <a:pt x="3133" y="41449"/>
                  </a:lnTo>
                  <a:lnTo>
                    <a:pt x="3133" y="41401"/>
                  </a:lnTo>
                  <a:lnTo>
                    <a:pt x="3085" y="41401"/>
                  </a:lnTo>
                  <a:lnTo>
                    <a:pt x="3085" y="41376"/>
                  </a:lnTo>
                  <a:lnTo>
                    <a:pt x="3012" y="41376"/>
                  </a:lnTo>
                  <a:lnTo>
                    <a:pt x="3012" y="41328"/>
                  </a:lnTo>
                  <a:lnTo>
                    <a:pt x="2964" y="41328"/>
                  </a:lnTo>
                  <a:lnTo>
                    <a:pt x="2964" y="41280"/>
                  </a:lnTo>
                  <a:lnTo>
                    <a:pt x="2940" y="41280"/>
                  </a:lnTo>
                  <a:lnTo>
                    <a:pt x="2940" y="41256"/>
                  </a:lnTo>
                  <a:lnTo>
                    <a:pt x="2892" y="41256"/>
                  </a:lnTo>
                  <a:lnTo>
                    <a:pt x="2892" y="41208"/>
                  </a:lnTo>
                  <a:lnTo>
                    <a:pt x="2819" y="41208"/>
                  </a:lnTo>
                  <a:lnTo>
                    <a:pt x="2819" y="41160"/>
                  </a:lnTo>
                  <a:lnTo>
                    <a:pt x="2771" y="41160"/>
                  </a:lnTo>
                  <a:lnTo>
                    <a:pt x="2771" y="41135"/>
                  </a:lnTo>
                  <a:lnTo>
                    <a:pt x="2723" y="41135"/>
                  </a:lnTo>
                  <a:lnTo>
                    <a:pt x="2723" y="41087"/>
                  </a:lnTo>
                  <a:lnTo>
                    <a:pt x="2699" y="41087"/>
                  </a:lnTo>
                  <a:lnTo>
                    <a:pt x="2699" y="41039"/>
                  </a:lnTo>
                  <a:lnTo>
                    <a:pt x="2603" y="41039"/>
                  </a:lnTo>
                  <a:lnTo>
                    <a:pt x="2603" y="41015"/>
                  </a:lnTo>
                  <a:lnTo>
                    <a:pt x="2578" y="41015"/>
                  </a:lnTo>
                  <a:lnTo>
                    <a:pt x="2578" y="40967"/>
                  </a:lnTo>
                  <a:lnTo>
                    <a:pt x="2530" y="40967"/>
                  </a:lnTo>
                  <a:lnTo>
                    <a:pt x="2530" y="40919"/>
                  </a:lnTo>
                  <a:lnTo>
                    <a:pt x="2458" y="40919"/>
                  </a:lnTo>
                  <a:lnTo>
                    <a:pt x="2458" y="40894"/>
                  </a:lnTo>
                  <a:lnTo>
                    <a:pt x="2410" y="40894"/>
                  </a:lnTo>
                  <a:lnTo>
                    <a:pt x="2410" y="40846"/>
                  </a:lnTo>
                  <a:lnTo>
                    <a:pt x="2362" y="40846"/>
                  </a:lnTo>
                  <a:lnTo>
                    <a:pt x="2362" y="40798"/>
                  </a:lnTo>
                  <a:lnTo>
                    <a:pt x="2337" y="40798"/>
                  </a:lnTo>
                  <a:lnTo>
                    <a:pt x="2337" y="40774"/>
                  </a:lnTo>
                  <a:lnTo>
                    <a:pt x="2241" y="40774"/>
                  </a:lnTo>
                  <a:lnTo>
                    <a:pt x="2241" y="40726"/>
                  </a:lnTo>
                  <a:lnTo>
                    <a:pt x="2217" y="40726"/>
                  </a:lnTo>
                  <a:lnTo>
                    <a:pt x="2217" y="40678"/>
                  </a:lnTo>
                  <a:lnTo>
                    <a:pt x="2169" y="40678"/>
                  </a:lnTo>
                  <a:lnTo>
                    <a:pt x="2169" y="40654"/>
                  </a:lnTo>
                  <a:lnTo>
                    <a:pt x="2121" y="40654"/>
                  </a:lnTo>
                  <a:lnTo>
                    <a:pt x="2121" y="40605"/>
                  </a:lnTo>
                  <a:lnTo>
                    <a:pt x="2048" y="40605"/>
                  </a:lnTo>
                  <a:lnTo>
                    <a:pt x="2048" y="40533"/>
                  </a:lnTo>
                  <a:lnTo>
                    <a:pt x="2000" y="40533"/>
                  </a:lnTo>
                  <a:lnTo>
                    <a:pt x="2000" y="40485"/>
                  </a:lnTo>
                  <a:lnTo>
                    <a:pt x="1976" y="40485"/>
                  </a:lnTo>
                  <a:lnTo>
                    <a:pt x="1976" y="40437"/>
                  </a:lnTo>
                  <a:lnTo>
                    <a:pt x="1928" y="40437"/>
                  </a:lnTo>
                  <a:lnTo>
                    <a:pt x="1928" y="404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flipH="1">
              <a:off x="7212938" y="3632786"/>
              <a:ext cx="669062" cy="642334"/>
            </a:xfrm>
            <a:custGeom>
              <a:avLst/>
              <a:gdLst/>
              <a:ahLst/>
              <a:cxnLst/>
              <a:rect l="l" t="t" r="r" b="b"/>
              <a:pathLst>
                <a:path w="45834" h="44003" extrusionOk="0">
                  <a:moveTo>
                    <a:pt x="19905" y="0"/>
                  </a:moveTo>
                  <a:cubicBezTo>
                    <a:pt x="10169" y="5808"/>
                    <a:pt x="0" y="21471"/>
                    <a:pt x="0" y="21471"/>
                  </a:cubicBezTo>
                  <a:lnTo>
                    <a:pt x="29471" y="44003"/>
                  </a:lnTo>
                  <a:cubicBezTo>
                    <a:pt x="29471" y="44003"/>
                    <a:pt x="40653" y="29424"/>
                    <a:pt x="45834" y="20773"/>
                  </a:cubicBezTo>
                  <a:cubicBezTo>
                    <a:pt x="45255" y="19905"/>
                    <a:pt x="44653" y="19062"/>
                    <a:pt x="43978" y="18242"/>
                  </a:cubicBezTo>
                  <a:cubicBezTo>
                    <a:pt x="36653" y="9109"/>
                    <a:pt x="24025" y="2145"/>
                    <a:pt x="20700" y="410"/>
                  </a:cubicBezTo>
                  <a:cubicBezTo>
                    <a:pt x="20194" y="145"/>
                    <a:pt x="19905" y="0"/>
                    <a:pt x="19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flipH="1">
              <a:off x="7213988" y="3594788"/>
              <a:ext cx="365857" cy="304299"/>
            </a:xfrm>
            <a:custGeom>
              <a:avLst/>
              <a:gdLst/>
              <a:ahLst/>
              <a:cxnLst/>
              <a:rect l="l" t="t" r="r" b="b"/>
              <a:pathLst>
                <a:path w="25063" h="20846" extrusionOk="0">
                  <a:moveTo>
                    <a:pt x="3519" y="1"/>
                  </a:moveTo>
                  <a:lnTo>
                    <a:pt x="1" y="3013"/>
                  </a:lnTo>
                  <a:cubicBezTo>
                    <a:pt x="3326" y="4748"/>
                    <a:pt x="15954" y="11712"/>
                    <a:pt x="23279" y="20845"/>
                  </a:cubicBezTo>
                  <a:cubicBezTo>
                    <a:pt x="23809" y="20074"/>
                    <a:pt x="24388" y="19183"/>
                    <a:pt x="25062" y="18195"/>
                  </a:cubicBezTo>
                  <a:cubicBezTo>
                    <a:pt x="21858" y="8387"/>
                    <a:pt x="3519" y="1"/>
                    <a:pt x="3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flipH="1">
              <a:off x="7094391" y="3457133"/>
              <a:ext cx="380265" cy="335290"/>
            </a:xfrm>
            <a:custGeom>
              <a:avLst/>
              <a:gdLst/>
              <a:ahLst/>
              <a:cxnLst/>
              <a:rect l="l" t="t" r="r" b="b"/>
              <a:pathLst>
                <a:path w="26050" h="22969" extrusionOk="0">
                  <a:moveTo>
                    <a:pt x="6354" y="1"/>
                  </a:moveTo>
                  <a:cubicBezTo>
                    <a:pt x="6190" y="1"/>
                    <a:pt x="6025" y="68"/>
                    <a:pt x="5904" y="201"/>
                  </a:cubicBezTo>
                  <a:cubicBezTo>
                    <a:pt x="5615" y="539"/>
                    <a:pt x="5326" y="852"/>
                    <a:pt x="5012" y="1189"/>
                  </a:cubicBezTo>
                  <a:lnTo>
                    <a:pt x="241" y="6226"/>
                  </a:lnTo>
                  <a:cubicBezTo>
                    <a:pt x="0" y="6491"/>
                    <a:pt x="24" y="6876"/>
                    <a:pt x="289" y="7093"/>
                  </a:cubicBezTo>
                  <a:lnTo>
                    <a:pt x="3542" y="9672"/>
                  </a:lnTo>
                  <a:lnTo>
                    <a:pt x="15254" y="18973"/>
                  </a:lnTo>
                  <a:lnTo>
                    <a:pt x="20266" y="22877"/>
                  </a:lnTo>
                  <a:cubicBezTo>
                    <a:pt x="20346" y="22937"/>
                    <a:pt x="20443" y="22968"/>
                    <a:pt x="20540" y="22968"/>
                  </a:cubicBezTo>
                  <a:cubicBezTo>
                    <a:pt x="20675" y="22968"/>
                    <a:pt x="20808" y="22907"/>
                    <a:pt x="20893" y="22781"/>
                  </a:cubicBezTo>
                  <a:lnTo>
                    <a:pt x="25905" y="15817"/>
                  </a:lnTo>
                  <a:cubicBezTo>
                    <a:pt x="26050" y="15624"/>
                    <a:pt x="26002" y="15359"/>
                    <a:pt x="25809" y="15214"/>
                  </a:cubicBezTo>
                  <a:lnTo>
                    <a:pt x="21158" y="11575"/>
                  </a:lnTo>
                  <a:lnTo>
                    <a:pt x="9422" y="2274"/>
                  </a:lnTo>
                  <a:lnTo>
                    <a:pt x="6723" y="129"/>
                  </a:lnTo>
                  <a:cubicBezTo>
                    <a:pt x="6616" y="43"/>
                    <a:pt x="6485"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flipH="1">
              <a:off x="7158051" y="3481146"/>
              <a:ext cx="272638" cy="262054"/>
            </a:xfrm>
            <a:custGeom>
              <a:avLst/>
              <a:gdLst/>
              <a:ahLst/>
              <a:cxnLst/>
              <a:rect l="l" t="t" r="r" b="b"/>
              <a:pathLst>
                <a:path w="18677" h="17952" extrusionOk="0">
                  <a:moveTo>
                    <a:pt x="7374" y="1"/>
                  </a:moveTo>
                  <a:cubicBezTo>
                    <a:pt x="7091" y="1"/>
                    <a:pt x="6810" y="125"/>
                    <a:pt x="6627" y="364"/>
                  </a:cubicBezTo>
                  <a:lnTo>
                    <a:pt x="314" y="8292"/>
                  </a:lnTo>
                  <a:cubicBezTo>
                    <a:pt x="0" y="8701"/>
                    <a:pt x="73" y="9304"/>
                    <a:pt x="482" y="9617"/>
                  </a:cubicBezTo>
                  <a:lnTo>
                    <a:pt x="10724" y="17738"/>
                  </a:lnTo>
                  <a:cubicBezTo>
                    <a:pt x="10899" y="17882"/>
                    <a:pt x="11105" y="17952"/>
                    <a:pt x="11310" y="17952"/>
                  </a:cubicBezTo>
                  <a:cubicBezTo>
                    <a:pt x="11584" y="17952"/>
                    <a:pt x="11856" y="17828"/>
                    <a:pt x="12049" y="17594"/>
                  </a:cubicBezTo>
                  <a:lnTo>
                    <a:pt x="18339" y="9641"/>
                  </a:lnTo>
                  <a:cubicBezTo>
                    <a:pt x="18676" y="9256"/>
                    <a:pt x="18604" y="8653"/>
                    <a:pt x="18194" y="8316"/>
                  </a:cubicBezTo>
                  <a:lnTo>
                    <a:pt x="7953" y="195"/>
                  </a:lnTo>
                  <a:cubicBezTo>
                    <a:pt x="7782" y="64"/>
                    <a:pt x="7577" y="1"/>
                    <a:pt x="7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flipH="1">
              <a:off x="6851312" y="2969354"/>
              <a:ext cx="7051" cy="8102"/>
            </a:xfrm>
            <a:custGeom>
              <a:avLst/>
              <a:gdLst/>
              <a:ahLst/>
              <a:cxnLst/>
              <a:rect l="l" t="t" r="r" b="b"/>
              <a:pathLst>
                <a:path w="483" h="555" extrusionOk="0">
                  <a:moveTo>
                    <a:pt x="0" y="554"/>
                  </a:moveTo>
                  <a:lnTo>
                    <a:pt x="0" y="554"/>
                  </a:lnTo>
                  <a:lnTo>
                    <a:pt x="482" y="0"/>
                  </a:lnTo>
                  <a:lnTo>
                    <a:pt x="482" y="0"/>
                  </a:lnTo>
                  <a:lnTo>
                    <a:pt x="0" y="554"/>
                  </a:lnTo>
                  <a:close/>
                </a:path>
              </a:pathLst>
            </a:custGeom>
            <a:solidFill>
              <a:srgbClr val="FFB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flipH="1">
              <a:off x="6695498" y="2899006"/>
              <a:ext cx="169198" cy="150186"/>
            </a:xfrm>
            <a:custGeom>
              <a:avLst/>
              <a:gdLst/>
              <a:ahLst/>
              <a:cxnLst/>
              <a:rect l="l" t="t" r="r" b="b"/>
              <a:pathLst>
                <a:path w="10724" h="9519" extrusionOk="0">
                  <a:moveTo>
                    <a:pt x="9760" y="0"/>
                  </a:moveTo>
                  <a:lnTo>
                    <a:pt x="7615" y="5013"/>
                  </a:lnTo>
                  <a:cubicBezTo>
                    <a:pt x="7326" y="5711"/>
                    <a:pt x="6651" y="6097"/>
                    <a:pt x="5952" y="6097"/>
                  </a:cubicBezTo>
                  <a:cubicBezTo>
                    <a:pt x="5543" y="6097"/>
                    <a:pt x="5157" y="5976"/>
                    <a:pt x="4820" y="5711"/>
                  </a:cubicBezTo>
                  <a:lnTo>
                    <a:pt x="4796" y="5687"/>
                  </a:lnTo>
                  <a:cubicBezTo>
                    <a:pt x="3952" y="5037"/>
                    <a:pt x="2868" y="4531"/>
                    <a:pt x="1591" y="4145"/>
                  </a:cubicBezTo>
                  <a:cubicBezTo>
                    <a:pt x="1374" y="4073"/>
                    <a:pt x="1109" y="4000"/>
                    <a:pt x="868" y="3928"/>
                  </a:cubicBezTo>
                  <a:lnTo>
                    <a:pt x="482" y="4434"/>
                  </a:lnTo>
                  <a:lnTo>
                    <a:pt x="0" y="4988"/>
                  </a:lnTo>
                  <a:cubicBezTo>
                    <a:pt x="988" y="5205"/>
                    <a:pt x="1928" y="5470"/>
                    <a:pt x="2747" y="5808"/>
                  </a:cubicBezTo>
                  <a:lnTo>
                    <a:pt x="2771" y="5808"/>
                  </a:lnTo>
                  <a:cubicBezTo>
                    <a:pt x="3567" y="6145"/>
                    <a:pt x="4241" y="6507"/>
                    <a:pt x="4820" y="6964"/>
                  </a:cubicBezTo>
                  <a:cubicBezTo>
                    <a:pt x="5494" y="7495"/>
                    <a:pt x="6434" y="8410"/>
                    <a:pt x="7446" y="9519"/>
                  </a:cubicBezTo>
                  <a:lnTo>
                    <a:pt x="7736" y="8844"/>
                  </a:lnTo>
                  <a:lnTo>
                    <a:pt x="7808" y="8651"/>
                  </a:lnTo>
                  <a:lnTo>
                    <a:pt x="10700" y="1350"/>
                  </a:lnTo>
                  <a:cubicBezTo>
                    <a:pt x="10724" y="1301"/>
                    <a:pt x="10724" y="1277"/>
                    <a:pt x="10724" y="1229"/>
                  </a:cubicBezTo>
                  <a:cubicBezTo>
                    <a:pt x="10724" y="699"/>
                    <a:pt x="10386" y="193"/>
                    <a:pt x="9832" y="24"/>
                  </a:cubicBezTo>
                  <a:lnTo>
                    <a:pt x="9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flipH="1">
              <a:off x="6749655" y="2977441"/>
              <a:ext cx="108708" cy="66141"/>
            </a:xfrm>
            <a:custGeom>
              <a:avLst/>
              <a:gdLst/>
              <a:ahLst/>
              <a:cxnLst/>
              <a:rect l="l" t="t" r="r" b="b"/>
              <a:pathLst>
                <a:path w="7447" h="4531" extrusionOk="0">
                  <a:moveTo>
                    <a:pt x="7446" y="4531"/>
                  </a:moveTo>
                  <a:cubicBezTo>
                    <a:pt x="6434" y="3422"/>
                    <a:pt x="5494" y="2507"/>
                    <a:pt x="4820" y="1976"/>
                  </a:cubicBezTo>
                  <a:lnTo>
                    <a:pt x="4820" y="1976"/>
                  </a:lnTo>
                  <a:lnTo>
                    <a:pt x="4820" y="1976"/>
                  </a:lnTo>
                  <a:cubicBezTo>
                    <a:pt x="5494" y="2507"/>
                    <a:pt x="6434" y="3422"/>
                    <a:pt x="7446" y="4531"/>
                  </a:cubicBezTo>
                  <a:lnTo>
                    <a:pt x="7446" y="4531"/>
                  </a:lnTo>
                  <a:lnTo>
                    <a:pt x="7446" y="4531"/>
                  </a:lnTo>
                  <a:close/>
                  <a:moveTo>
                    <a:pt x="2771" y="820"/>
                  </a:moveTo>
                  <a:cubicBezTo>
                    <a:pt x="2771" y="820"/>
                    <a:pt x="2771" y="820"/>
                    <a:pt x="2771" y="820"/>
                  </a:cubicBezTo>
                  <a:cubicBezTo>
                    <a:pt x="2771" y="820"/>
                    <a:pt x="2771" y="820"/>
                    <a:pt x="2771" y="820"/>
                  </a:cubicBezTo>
                  <a:close/>
                  <a:moveTo>
                    <a:pt x="2771" y="820"/>
                  </a:moveTo>
                  <a:cubicBezTo>
                    <a:pt x="2771" y="820"/>
                    <a:pt x="2747" y="820"/>
                    <a:pt x="2747" y="820"/>
                  </a:cubicBezTo>
                  <a:cubicBezTo>
                    <a:pt x="2747" y="820"/>
                    <a:pt x="2771" y="820"/>
                    <a:pt x="2771" y="820"/>
                  </a:cubicBezTo>
                  <a:close/>
                  <a:moveTo>
                    <a:pt x="2747" y="820"/>
                  </a:moveTo>
                  <a:cubicBezTo>
                    <a:pt x="1928" y="482"/>
                    <a:pt x="988" y="217"/>
                    <a:pt x="0" y="0"/>
                  </a:cubicBezTo>
                  <a:lnTo>
                    <a:pt x="0" y="0"/>
                  </a:lnTo>
                  <a:lnTo>
                    <a:pt x="0" y="0"/>
                  </a:lnTo>
                  <a:cubicBezTo>
                    <a:pt x="988" y="217"/>
                    <a:pt x="1928" y="482"/>
                    <a:pt x="2747" y="820"/>
                  </a:cubicBezTo>
                  <a:close/>
                </a:path>
              </a:pathLst>
            </a:custGeom>
            <a:solidFill>
              <a:srgbClr val="FFB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flipH="1">
              <a:off x="6778840" y="2891210"/>
              <a:ext cx="197016" cy="95336"/>
            </a:xfrm>
            <a:custGeom>
              <a:avLst/>
              <a:gdLst/>
              <a:ahLst/>
              <a:cxnLst/>
              <a:rect l="l" t="t" r="r" b="b"/>
              <a:pathLst>
                <a:path w="11326" h="5423" extrusionOk="0">
                  <a:moveTo>
                    <a:pt x="10627" y="0"/>
                  </a:moveTo>
                  <a:lnTo>
                    <a:pt x="7808" y="2458"/>
                  </a:lnTo>
                  <a:cubicBezTo>
                    <a:pt x="6868" y="3278"/>
                    <a:pt x="5663" y="3736"/>
                    <a:pt x="4434" y="3736"/>
                  </a:cubicBezTo>
                  <a:cubicBezTo>
                    <a:pt x="4265" y="3736"/>
                    <a:pt x="4097" y="3736"/>
                    <a:pt x="3928" y="3711"/>
                  </a:cubicBezTo>
                  <a:cubicBezTo>
                    <a:pt x="3205" y="3639"/>
                    <a:pt x="2482" y="3591"/>
                    <a:pt x="1735" y="3567"/>
                  </a:cubicBezTo>
                  <a:cubicBezTo>
                    <a:pt x="1518" y="3543"/>
                    <a:pt x="1325" y="3543"/>
                    <a:pt x="1133" y="3543"/>
                  </a:cubicBezTo>
                  <a:lnTo>
                    <a:pt x="675" y="4049"/>
                  </a:lnTo>
                  <a:lnTo>
                    <a:pt x="0" y="4796"/>
                  </a:lnTo>
                  <a:cubicBezTo>
                    <a:pt x="2434" y="4820"/>
                    <a:pt x="4844" y="4989"/>
                    <a:pt x="6964" y="5422"/>
                  </a:cubicBezTo>
                  <a:lnTo>
                    <a:pt x="7832" y="4362"/>
                  </a:lnTo>
                  <a:lnTo>
                    <a:pt x="11181" y="241"/>
                  </a:lnTo>
                  <a:cubicBezTo>
                    <a:pt x="11205" y="193"/>
                    <a:pt x="11254" y="145"/>
                    <a:pt x="11278" y="97"/>
                  </a:cubicBezTo>
                  <a:lnTo>
                    <a:pt x="11326" y="73"/>
                  </a:lnTo>
                  <a:lnTo>
                    <a:pt x="10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flipH="1">
              <a:off x="6845692" y="2961967"/>
              <a:ext cx="12671" cy="15488"/>
            </a:xfrm>
            <a:custGeom>
              <a:avLst/>
              <a:gdLst/>
              <a:ahLst/>
              <a:cxnLst/>
              <a:rect l="l" t="t" r="r" b="b"/>
              <a:pathLst>
                <a:path w="868" h="1061" extrusionOk="0">
                  <a:moveTo>
                    <a:pt x="868" y="0"/>
                  </a:moveTo>
                  <a:lnTo>
                    <a:pt x="0" y="1060"/>
                  </a:lnTo>
                  <a:lnTo>
                    <a:pt x="482" y="506"/>
                  </a:lnTo>
                  <a:lnTo>
                    <a:pt x="868" y="0"/>
                  </a:lnTo>
                  <a:close/>
                </a:path>
              </a:pathLst>
            </a:custGeom>
            <a:solidFill>
              <a:srgbClr val="FFA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flipH="1">
              <a:off x="6899694" y="2906980"/>
              <a:ext cx="169190" cy="70222"/>
            </a:xfrm>
            <a:custGeom>
              <a:avLst/>
              <a:gdLst/>
              <a:ahLst/>
              <a:cxnLst/>
              <a:rect l="l" t="t" r="r" b="b"/>
              <a:pathLst>
                <a:path w="9929" h="4121" extrusionOk="0">
                  <a:moveTo>
                    <a:pt x="9904" y="0"/>
                  </a:moveTo>
                  <a:lnTo>
                    <a:pt x="8675" y="844"/>
                  </a:lnTo>
                  <a:cubicBezTo>
                    <a:pt x="7061" y="1928"/>
                    <a:pt x="5181" y="2555"/>
                    <a:pt x="3229" y="2651"/>
                  </a:cubicBezTo>
                  <a:cubicBezTo>
                    <a:pt x="2820" y="2651"/>
                    <a:pt x="2410" y="2675"/>
                    <a:pt x="2024" y="2699"/>
                  </a:cubicBezTo>
                  <a:cubicBezTo>
                    <a:pt x="1711" y="2723"/>
                    <a:pt x="1422" y="2747"/>
                    <a:pt x="1109" y="2771"/>
                  </a:cubicBezTo>
                  <a:lnTo>
                    <a:pt x="0" y="4121"/>
                  </a:lnTo>
                  <a:cubicBezTo>
                    <a:pt x="1277" y="4000"/>
                    <a:pt x="2651" y="3928"/>
                    <a:pt x="4097" y="3880"/>
                  </a:cubicBezTo>
                  <a:cubicBezTo>
                    <a:pt x="4771" y="3856"/>
                    <a:pt x="5446" y="3856"/>
                    <a:pt x="6145" y="3856"/>
                  </a:cubicBezTo>
                  <a:lnTo>
                    <a:pt x="6627" y="3856"/>
                  </a:lnTo>
                  <a:lnTo>
                    <a:pt x="7760" y="2603"/>
                  </a:lnTo>
                  <a:lnTo>
                    <a:pt x="9928" y="145"/>
                  </a:lnTo>
                  <a:cubicBezTo>
                    <a:pt x="9928" y="97"/>
                    <a:pt x="9928" y="48"/>
                    <a:pt x="9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flipH="1">
              <a:off x="6943481" y="2949997"/>
              <a:ext cx="16539" cy="18305"/>
            </a:xfrm>
            <a:custGeom>
              <a:avLst/>
              <a:gdLst/>
              <a:ahLst/>
              <a:cxnLst/>
              <a:rect l="l" t="t" r="r" b="b"/>
              <a:pathLst>
                <a:path w="1133" h="1254" extrusionOk="0">
                  <a:moveTo>
                    <a:pt x="1133" y="1"/>
                  </a:moveTo>
                  <a:lnTo>
                    <a:pt x="675" y="507"/>
                  </a:lnTo>
                  <a:lnTo>
                    <a:pt x="0" y="1254"/>
                  </a:lnTo>
                  <a:lnTo>
                    <a:pt x="0" y="1254"/>
                  </a:lnTo>
                  <a:lnTo>
                    <a:pt x="1133" y="1"/>
                  </a:lnTo>
                  <a:close/>
                </a:path>
              </a:pathLst>
            </a:custGeom>
            <a:solidFill>
              <a:srgbClr val="FFA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flipH="1">
              <a:off x="7008875" y="2918078"/>
              <a:ext cx="149024" cy="70216"/>
            </a:xfrm>
            <a:custGeom>
              <a:avLst/>
              <a:gdLst/>
              <a:ahLst/>
              <a:cxnLst/>
              <a:rect l="l" t="t" r="r" b="b"/>
              <a:pathLst>
                <a:path w="9158" h="4315" extrusionOk="0">
                  <a:moveTo>
                    <a:pt x="8965" y="1"/>
                  </a:moveTo>
                  <a:cubicBezTo>
                    <a:pt x="8941" y="97"/>
                    <a:pt x="8893" y="194"/>
                    <a:pt x="8845" y="266"/>
                  </a:cubicBezTo>
                  <a:cubicBezTo>
                    <a:pt x="8218" y="1447"/>
                    <a:pt x="7013" y="2194"/>
                    <a:pt x="5688" y="2314"/>
                  </a:cubicBezTo>
                  <a:cubicBezTo>
                    <a:pt x="3664" y="2507"/>
                    <a:pt x="2001" y="2724"/>
                    <a:pt x="1013" y="2868"/>
                  </a:cubicBezTo>
                  <a:lnTo>
                    <a:pt x="1" y="4314"/>
                  </a:lnTo>
                  <a:lnTo>
                    <a:pt x="25" y="4314"/>
                  </a:lnTo>
                  <a:cubicBezTo>
                    <a:pt x="193" y="4266"/>
                    <a:pt x="2603" y="3881"/>
                    <a:pt x="5929" y="3567"/>
                  </a:cubicBezTo>
                  <a:cubicBezTo>
                    <a:pt x="6194" y="3543"/>
                    <a:pt x="6483" y="3519"/>
                    <a:pt x="6772" y="3495"/>
                  </a:cubicBezTo>
                  <a:lnTo>
                    <a:pt x="7881" y="2145"/>
                  </a:lnTo>
                  <a:lnTo>
                    <a:pt x="9158" y="603"/>
                  </a:lnTo>
                  <a:cubicBezTo>
                    <a:pt x="9134" y="386"/>
                    <a:pt x="9086" y="194"/>
                    <a:pt x="8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flipH="1">
              <a:off x="6612625" y="3240589"/>
              <a:ext cx="457735" cy="373198"/>
            </a:xfrm>
            <a:custGeom>
              <a:avLst/>
              <a:gdLst/>
              <a:ahLst/>
              <a:cxnLst/>
              <a:rect l="l" t="t" r="r" b="b"/>
              <a:pathLst>
                <a:path w="28966" h="24460" extrusionOk="0">
                  <a:moveTo>
                    <a:pt x="28966" y="0"/>
                  </a:moveTo>
                  <a:cubicBezTo>
                    <a:pt x="28146" y="266"/>
                    <a:pt x="27327" y="362"/>
                    <a:pt x="26508" y="362"/>
                  </a:cubicBezTo>
                  <a:lnTo>
                    <a:pt x="25953" y="362"/>
                  </a:lnTo>
                  <a:cubicBezTo>
                    <a:pt x="25761" y="338"/>
                    <a:pt x="25592" y="338"/>
                    <a:pt x="25399" y="314"/>
                  </a:cubicBezTo>
                  <a:cubicBezTo>
                    <a:pt x="22170" y="12314"/>
                    <a:pt x="458" y="24219"/>
                    <a:pt x="0" y="24460"/>
                  </a:cubicBezTo>
                  <a:cubicBezTo>
                    <a:pt x="506" y="24243"/>
                    <a:pt x="27472" y="12170"/>
                    <a:pt x="289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flipH="1">
              <a:off x="7250919" y="3716854"/>
              <a:ext cx="11985" cy="14787"/>
            </a:xfrm>
            <a:custGeom>
              <a:avLst/>
              <a:gdLst/>
              <a:ahLst/>
              <a:cxnLst/>
              <a:rect l="l" t="t" r="r" b="b"/>
              <a:pathLst>
                <a:path w="821" h="1013" extrusionOk="0">
                  <a:moveTo>
                    <a:pt x="820" y="1"/>
                  </a:moveTo>
                  <a:lnTo>
                    <a:pt x="1" y="1013"/>
                  </a:lnTo>
                  <a:lnTo>
                    <a:pt x="218" y="748"/>
                  </a:lnTo>
                  <a:lnTo>
                    <a:pt x="820" y="1"/>
                  </a:lnTo>
                  <a:close/>
                </a:path>
              </a:pathLst>
            </a:custGeom>
            <a:solidFill>
              <a:srgbClr val="2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flipH="1">
              <a:off x="7250920" y="3613795"/>
              <a:ext cx="166397" cy="118546"/>
            </a:xfrm>
            <a:custGeom>
              <a:avLst/>
              <a:gdLst/>
              <a:ahLst/>
              <a:cxnLst/>
              <a:rect l="l" t="t" r="r" b="b"/>
              <a:pathLst>
                <a:path w="11399" h="8121" extrusionOk="0">
                  <a:moveTo>
                    <a:pt x="10531" y="8121"/>
                  </a:moveTo>
                  <a:cubicBezTo>
                    <a:pt x="10555" y="8097"/>
                    <a:pt x="10579" y="8097"/>
                    <a:pt x="10579" y="8073"/>
                  </a:cubicBezTo>
                  <a:lnTo>
                    <a:pt x="11398" y="7061"/>
                  </a:lnTo>
                  <a:lnTo>
                    <a:pt x="11398" y="7061"/>
                  </a:lnTo>
                  <a:lnTo>
                    <a:pt x="10579" y="8073"/>
                  </a:lnTo>
                  <a:cubicBezTo>
                    <a:pt x="10579" y="8097"/>
                    <a:pt x="10555" y="8097"/>
                    <a:pt x="10531" y="8121"/>
                  </a:cubicBezTo>
                  <a:moveTo>
                    <a:pt x="0" y="0"/>
                  </a:moveTo>
                  <a:lnTo>
                    <a:pt x="0" y="0"/>
                  </a:lnTo>
                  <a:lnTo>
                    <a:pt x="0" y="0"/>
                  </a:lnTo>
                </a:path>
              </a:pathLst>
            </a:custGeom>
            <a:solidFill>
              <a:srgbClr val="1F6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flipH="1">
              <a:off x="7417302" y="3611678"/>
              <a:ext cx="1431" cy="2131"/>
            </a:xfrm>
            <a:custGeom>
              <a:avLst/>
              <a:gdLst/>
              <a:ahLst/>
              <a:cxnLst/>
              <a:rect l="l" t="t" r="r" b="b"/>
              <a:pathLst>
                <a:path w="98" h="146" extrusionOk="0">
                  <a:moveTo>
                    <a:pt x="97" y="145"/>
                  </a:moveTo>
                  <a:cubicBezTo>
                    <a:pt x="49" y="97"/>
                    <a:pt x="25" y="49"/>
                    <a:pt x="1" y="0"/>
                  </a:cubicBezTo>
                  <a:cubicBezTo>
                    <a:pt x="25" y="49"/>
                    <a:pt x="49" y="97"/>
                    <a:pt x="97" y="145"/>
                  </a:cubicBezTo>
                  <a:lnTo>
                    <a:pt x="97" y="145"/>
                  </a:lnTo>
                  <a:lnTo>
                    <a:pt x="97" y="145"/>
                  </a:lnTo>
                  <a:close/>
                </a:path>
              </a:pathLst>
            </a:custGeom>
            <a:solidFill>
              <a:srgbClr val="2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flipH="1">
              <a:off x="7417302" y="3610977"/>
              <a:ext cx="1431" cy="2832"/>
            </a:xfrm>
            <a:custGeom>
              <a:avLst/>
              <a:gdLst/>
              <a:ahLst/>
              <a:cxnLst/>
              <a:rect l="l" t="t" r="r" b="b"/>
              <a:pathLst>
                <a:path w="98" h="194" extrusionOk="0">
                  <a:moveTo>
                    <a:pt x="1" y="0"/>
                  </a:moveTo>
                  <a:cubicBezTo>
                    <a:pt x="1" y="16"/>
                    <a:pt x="1" y="32"/>
                    <a:pt x="1" y="48"/>
                  </a:cubicBezTo>
                  <a:cubicBezTo>
                    <a:pt x="9" y="66"/>
                    <a:pt x="18" y="83"/>
                    <a:pt x="27" y="100"/>
                  </a:cubicBezTo>
                  <a:lnTo>
                    <a:pt x="27" y="100"/>
                  </a:lnTo>
                  <a:cubicBezTo>
                    <a:pt x="26" y="91"/>
                    <a:pt x="25" y="82"/>
                    <a:pt x="25" y="73"/>
                  </a:cubicBezTo>
                  <a:cubicBezTo>
                    <a:pt x="1" y="48"/>
                    <a:pt x="1" y="24"/>
                    <a:pt x="1" y="0"/>
                  </a:cubicBezTo>
                  <a:close/>
                  <a:moveTo>
                    <a:pt x="27" y="100"/>
                  </a:moveTo>
                  <a:cubicBezTo>
                    <a:pt x="35" y="138"/>
                    <a:pt x="58" y="174"/>
                    <a:pt x="97" y="193"/>
                  </a:cubicBezTo>
                  <a:cubicBezTo>
                    <a:pt x="66" y="162"/>
                    <a:pt x="45" y="131"/>
                    <a:pt x="27" y="100"/>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flipH="1">
              <a:off x="7417302" y="3613795"/>
              <a:ext cx="15" cy="15"/>
            </a:xfrm>
            <a:custGeom>
              <a:avLst/>
              <a:gdLst/>
              <a:ahLst/>
              <a:cxnLst/>
              <a:rect l="l" t="t" r="r" b="b"/>
              <a:pathLst>
                <a:path w="1" h="1" extrusionOk="0">
                  <a:moveTo>
                    <a:pt x="0" y="0"/>
                  </a:moveTo>
                  <a:lnTo>
                    <a:pt x="0" y="0"/>
                  </a:lnTo>
                  <a:lnTo>
                    <a:pt x="0" y="0"/>
                  </a:lnTo>
                  <a:lnTo>
                    <a:pt x="0" y="0"/>
                  </a:lnTo>
                  <a:close/>
                </a:path>
              </a:pathLst>
            </a:custGeom>
            <a:solidFill>
              <a:srgbClr val="1F6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flipH="1">
              <a:off x="7417302" y="3612028"/>
              <a:ext cx="1080" cy="1781"/>
            </a:xfrm>
            <a:custGeom>
              <a:avLst/>
              <a:gdLst/>
              <a:ahLst/>
              <a:cxnLst/>
              <a:rect l="l" t="t" r="r" b="b"/>
              <a:pathLst>
                <a:path w="74" h="122" extrusionOk="0">
                  <a:moveTo>
                    <a:pt x="1" y="1"/>
                  </a:moveTo>
                  <a:cubicBezTo>
                    <a:pt x="1" y="49"/>
                    <a:pt x="25" y="97"/>
                    <a:pt x="73" y="121"/>
                  </a:cubicBezTo>
                  <a:cubicBezTo>
                    <a:pt x="73" y="121"/>
                    <a:pt x="49" y="73"/>
                    <a:pt x="1" y="1"/>
                  </a:cubicBezTo>
                  <a:close/>
                </a:path>
              </a:pathLst>
            </a:custGeom>
            <a:solidFill>
              <a:srgbClr val="86C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flipH="1">
              <a:off x="7418718" y="3610627"/>
              <a:ext cx="15" cy="15"/>
            </a:xfrm>
            <a:custGeom>
              <a:avLst/>
              <a:gdLst/>
              <a:ahLst/>
              <a:cxnLst/>
              <a:rect l="l" t="t" r="r" b="b"/>
              <a:pathLst>
                <a:path w="1" h="1" extrusionOk="0">
                  <a:moveTo>
                    <a:pt x="1" y="0"/>
                  </a:moveTo>
                  <a:lnTo>
                    <a:pt x="1" y="0"/>
                  </a:lnTo>
                  <a:lnTo>
                    <a:pt x="1" y="0"/>
                  </a:ln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flipH="1">
              <a:off x="7418718" y="3609912"/>
              <a:ext cx="15" cy="1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flipH="1">
              <a:off x="7418017" y="3608510"/>
              <a:ext cx="715" cy="1416"/>
            </a:xfrm>
            <a:custGeom>
              <a:avLst/>
              <a:gdLst/>
              <a:ahLst/>
              <a:cxnLst/>
              <a:rect l="l" t="t" r="r" b="b"/>
              <a:pathLst>
                <a:path w="49" h="97" extrusionOk="0">
                  <a:moveTo>
                    <a:pt x="1" y="97"/>
                  </a:moveTo>
                  <a:cubicBezTo>
                    <a:pt x="25" y="73"/>
                    <a:pt x="25" y="25"/>
                    <a:pt x="49" y="1"/>
                  </a:cubicBezTo>
                  <a:cubicBezTo>
                    <a:pt x="25" y="25"/>
                    <a:pt x="25" y="73"/>
                    <a:pt x="1" y="97"/>
                  </a:cubicBezTo>
                  <a:close/>
                </a:path>
              </a:pathLst>
            </a:custGeom>
            <a:solidFill>
              <a:srgbClr val="B0D4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flipH="1">
              <a:off x="7249168" y="3534646"/>
              <a:ext cx="17955" cy="14072"/>
            </a:xfrm>
            <a:custGeom>
              <a:avLst/>
              <a:gdLst/>
              <a:ahLst/>
              <a:cxnLst/>
              <a:rect l="l" t="t" r="r" b="b"/>
              <a:pathLst>
                <a:path w="1230" h="964" extrusionOk="0">
                  <a:moveTo>
                    <a:pt x="1" y="0"/>
                  </a:moveTo>
                  <a:lnTo>
                    <a:pt x="1230" y="964"/>
                  </a:lnTo>
                  <a:lnTo>
                    <a:pt x="555" y="434"/>
                  </a:lnTo>
                  <a:lnTo>
                    <a:pt x="1" y="0"/>
                  </a:lnTo>
                  <a:close/>
                </a:path>
              </a:pathLst>
            </a:custGeom>
            <a:solidFill>
              <a:srgbClr val="656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flipH="1">
              <a:off x="7259021" y="3492080"/>
              <a:ext cx="61923" cy="48902"/>
            </a:xfrm>
            <a:custGeom>
              <a:avLst/>
              <a:gdLst/>
              <a:ahLst/>
              <a:cxnLst/>
              <a:rect l="l" t="t" r="r" b="b"/>
              <a:pathLst>
                <a:path w="4242" h="3350" extrusionOk="0">
                  <a:moveTo>
                    <a:pt x="1" y="0"/>
                  </a:moveTo>
                  <a:lnTo>
                    <a:pt x="3688" y="2916"/>
                  </a:lnTo>
                  <a:lnTo>
                    <a:pt x="4242" y="3350"/>
                  </a:lnTo>
                  <a:lnTo>
                    <a:pt x="4242" y="3350"/>
                  </a:lnTo>
                  <a:lnTo>
                    <a:pt x="555" y="434"/>
                  </a:lnTo>
                  <a:lnTo>
                    <a:pt x="1" y="0"/>
                  </a:lnTo>
                  <a:close/>
                </a:path>
              </a:pathLst>
            </a:custGeom>
            <a:solidFill>
              <a:srgbClr val="EEE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flipH="1">
              <a:off x="7417302" y="3613795"/>
              <a:ext cx="15" cy="1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578C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500" fill="hold"/>
                                        <p:tgtEl>
                                          <p:spTgt spid="165"/>
                                        </p:tgtEl>
                                        <p:attrNameLst>
                                          <p:attrName>ppt_x</p:attrName>
                                        </p:attrNameLst>
                                      </p:cBhvr>
                                      <p:tavLst>
                                        <p:tav tm="0">
                                          <p:val>
                                            <p:strVal val="#ppt_x"/>
                                          </p:val>
                                        </p:tav>
                                        <p:tav tm="100000">
                                          <p:val>
                                            <p:strVal val="#ppt_x"/>
                                          </p:val>
                                        </p:tav>
                                      </p:tavLst>
                                    </p:anim>
                                    <p:anim calcmode="lin" valueType="num">
                                      <p:cBhvr additive="base">
                                        <p:cTn id="8" dur="500" fill="hold"/>
                                        <p:tgtEl>
                                          <p:spTgt spid="1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wheel(1)">
                                      <p:cBhvr>
                                        <p:cTn id="12" dur="1000"/>
                                        <p:tgtEl>
                                          <p:spTgt spid="163"/>
                                        </p:tgtEl>
                                      </p:cBhvr>
                                    </p:animEffect>
                                  </p:childTnLst>
                                </p:cTn>
                              </p:par>
                            </p:childTnLst>
                          </p:cTn>
                        </p:par>
                        <p:par>
                          <p:cTn id="13" fill="hold">
                            <p:stCondLst>
                              <p:cond delay="1500"/>
                            </p:stCondLst>
                            <p:childTnLst>
                              <p:par>
                                <p:cTn id="14" presetID="16" presetClass="entr" presetSubtype="37" fill="hold" grpId="0" nodeType="afterEffect">
                                  <p:stCondLst>
                                    <p:cond delay="0"/>
                                  </p:stCondLst>
                                  <p:childTnLst>
                                    <p:set>
                                      <p:cBhvr>
                                        <p:cTn id="15" dur="1" fill="hold">
                                          <p:stCondLst>
                                            <p:cond delay="0"/>
                                          </p:stCondLst>
                                        </p:cTn>
                                        <p:tgtEl>
                                          <p:spTgt spid="164">
                                            <p:txEl>
                                              <p:pRg st="0" end="0"/>
                                            </p:txEl>
                                          </p:spTgt>
                                        </p:tgtEl>
                                        <p:attrNameLst>
                                          <p:attrName>style.visibility</p:attrName>
                                        </p:attrNameLst>
                                      </p:cBhvr>
                                      <p:to>
                                        <p:strVal val="visible"/>
                                      </p:to>
                                    </p:set>
                                    <p:animEffect transition="in" filter="barn(outVertical)">
                                      <p:cBhvr>
                                        <p:cTn id="16" dur="500"/>
                                        <p:tgtEl>
                                          <p:spTgt spid="1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4" grpId="0" build="p"/>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3981014" y="1402305"/>
            <a:ext cx="3969616" cy="317376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Dữ liệu tràn có thể có khả năng ghi đè lên những dữ liệu quan trọng của bộ nhớ ví dụ như trả về địa chỉ của phần mềm hoặc là 1 chức năng trỏ. Điều này gây ra crash phần mềm hoặc thực thi những lệnh không xác định</a:t>
            </a:r>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Cơ chế hoạt động của </a:t>
            </a:r>
            <a:br>
              <a:rPr lang="en-US" sz="3400"/>
            </a:br>
            <a:r>
              <a:rPr lang="vi-VN" sz="3400"/>
              <a:t>Buffer Overflow Attacking</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Google Shape;387;p44">
            <a:extLst>
              <a:ext uri="{FF2B5EF4-FFF2-40B4-BE49-F238E27FC236}">
                <a16:creationId xmlns:a16="http://schemas.microsoft.com/office/drawing/2014/main" id="{8EE2440A-AF2B-A60D-4EC2-F0989D91D148}"/>
              </a:ext>
            </a:extLst>
          </p:cNvPr>
          <p:cNvSpPr txBox="1">
            <a:spLocks/>
          </p:cNvSpPr>
          <p:nvPr/>
        </p:nvSpPr>
        <p:spPr>
          <a:xfrm flipH="1">
            <a:off x="520179" y="1692706"/>
            <a:ext cx="2677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pPr algn="ctr"/>
            <a:r>
              <a:rPr lang="en-US" sz="3000"/>
              <a:t>Bước 3</a:t>
            </a:r>
          </a:p>
        </p:txBody>
      </p:sp>
    </p:spTree>
    <p:extLst>
      <p:ext uri="{BB962C8B-B14F-4D97-AF65-F5344CB8AC3E}">
        <p14:creationId xmlns:p14="http://schemas.microsoft.com/office/powerpoint/2010/main" val="29429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9">
                                            <p:txEl>
                                              <p:pRg st="0" end="0"/>
                                            </p:txEl>
                                          </p:spTgt>
                                        </p:tgtEl>
                                        <p:attrNameLst>
                                          <p:attrName>style.visibility</p:attrName>
                                        </p:attrNameLst>
                                      </p:cBhvr>
                                      <p:to>
                                        <p:strVal val="visible"/>
                                      </p:to>
                                    </p:set>
                                    <p:animEffect transition="in" filter="fade">
                                      <p:cBhvr>
                                        <p:cTn id="11" dur="1000"/>
                                        <p:tgtEl>
                                          <p:spTgt spid="349">
                                            <p:txEl>
                                              <p:pRg st="0" end="0"/>
                                            </p:txEl>
                                          </p:spTgt>
                                        </p:tgtEl>
                                      </p:cBhvr>
                                    </p:animEffect>
                                    <p:anim calcmode="lin" valueType="num">
                                      <p:cBhvr>
                                        <p:cTn id="12"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3084163" y="1402305"/>
            <a:ext cx="5416657" cy="317376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Nếu kẻ tấn công có khả năng ghi đè địa chỉ tra về, chúng có thể điều hướng chương trình để thực thi những mã lệnh độc hại thay vì trả về mã lệnh của chương trình gốc. Điều này khiến kẻ tấn công có thể điều khiển toàn bộ hệ thống và cho phép chúng thực thi bất kì mã lệnh nào hoặc làm những hành động độc hại khác</a:t>
            </a:r>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Cơ chế hoạt động của </a:t>
            </a:r>
            <a:br>
              <a:rPr lang="en-US" sz="3400"/>
            </a:br>
            <a:r>
              <a:rPr lang="vi-VN" sz="3400"/>
              <a:t>Buffer Overflow Attacking</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Google Shape;387;p44">
            <a:extLst>
              <a:ext uri="{FF2B5EF4-FFF2-40B4-BE49-F238E27FC236}">
                <a16:creationId xmlns:a16="http://schemas.microsoft.com/office/drawing/2014/main" id="{8EE2440A-AF2B-A60D-4EC2-F0989D91D148}"/>
              </a:ext>
            </a:extLst>
          </p:cNvPr>
          <p:cNvSpPr txBox="1">
            <a:spLocks/>
          </p:cNvSpPr>
          <p:nvPr/>
        </p:nvSpPr>
        <p:spPr>
          <a:xfrm flipH="1">
            <a:off x="520179" y="1692706"/>
            <a:ext cx="2677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pPr algn="ctr"/>
            <a:r>
              <a:rPr lang="en-US" sz="3000"/>
              <a:t>Bước 4</a:t>
            </a:r>
          </a:p>
        </p:txBody>
      </p:sp>
    </p:spTree>
    <p:extLst>
      <p:ext uri="{BB962C8B-B14F-4D97-AF65-F5344CB8AC3E}">
        <p14:creationId xmlns:p14="http://schemas.microsoft.com/office/powerpoint/2010/main" val="17718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9">
                                            <p:txEl>
                                              <p:pRg st="0" end="0"/>
                                            </p:txEl>
                                          </p:spTgt>
                                        </p:tgtEl>
                                        <p:attrNameLst>
                                          <p:attrName>style.visibility</p:attrName>
                                        </p:attrNameLst>
                                      </p:cBhvr>
                                      <p:to>
                                        <p:strVal val="visible"/>
                                      </p:to>
                                    </p:set>
                                    <p:animEffect transition="in" filter="fade">
                                      <p:cBhvr>
                                        <p:cTn id="11" dur="1000"/>
                                        <p:tgtEl>
                                          <p:spTgt spid="349">
                                            <p:txEl>
                                              <p:pRg st="0" end="0"/>
                                            </p:txEl>
                                          </p:spTgt>
                                        </p:tgtEl>
                                      </p:cBhvr>
                                    </p:animEffect>
                                    <p:anim calcmode="lin" valueType="num">
                                      <p:cBhvr>
                                        <p:cTn id="12"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255722" y="1506726"/>
            <a:ext cx="8570563" cy="271992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Kẻ tấn công khái thác lỗi tràn bộ đệm để thay đổi đương dẫn thc thi của ứng dụng bằng cách ghi đè lên các phần dữ liệu của bộ nh</a:t>
            </a:r>
            <a:r>
              <a:rPr lang="en-US" sz="1800"/>
              <a:t>ớ</a:t>
            </a:r>
            <a:r>
              <a:rPr lang="vi-VN" sz="1800"/>
              <a:t>. Dữ liệu bổ dung độc hại có thể chứa mã độc được thiết kế để kích hoạc các hành động cụ thể - thực tế là gứi các hướng dẫn mới đến ứng dụng bị tấn công có thể dẫn đến truy cập trái phép và hệ thống. Các kỹ thuật của kẻ tấn công khai thác lỗ hổng tràn bộ đệm tùy theo kiến trúc và hệ điều hành.</a:t>
            </a:r>
            <a:endParaRPr lang="en-US" sz="1800"/>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Khai thác lỗi tràn bộ đệm</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0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9">
                                            <p:txEl>
                                              <p:pRg st="0" end="0"/>
                                            </p:txEl>
                                          </p:spTgt>
                                        </p:tgtEl>
                                        <p:attrNameLst>
                                          <p:attrName>style.visibility</p:attrName>
                                        </p:attrNameLst>
                                      </p:cBhvr>
                                      <p:to>
                                        <p:strVal val="visible"/>
                                      </p:to>
                                    </p:set>
                                    <p:animEffect transition="in" filter="fade">
                                      <p:cBhvr>
                                        <p:cTn id="11" dur="1000"/>
                                        <p:tgtEl>
                                          <p:spTgt spid="349">
                                            <p:txEl>
                                              <p:pRg st="0" end="0"/>
                                            </p:txEl>
                                          </p:spTgt>
                                        </p:tgtEl>
                                      </p:cBhvr>
                                    </p:animEffect>
                                    <p:anim calcmode="lin" valueType="num">
                                      <p:cBhvr>
                                        <p:cTn id="12"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p:nvPr/>
        </p:nvSpPr>
        <p:spPr>
          <a:xfrm>
            <a:off x="4420068" y="1123627"/>
            <a:ext cx="4429463" cy="3138406"/>
          </a:xfrm>
          <a:prstGeom prst="roundRect">
            <a:avLst>
              <a:gd name="adj" fmla="val 4432"/>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42"/>
          <p:cNvSpPr txBox="1">
            <a:spLocks noGrp="1"/>
          </p:cNvSpPr>
          <p:nvPr>
            <p:ph type="subTitle" idx="1"/>
          </p:nvPr>
        </p:nvSpPr>
        <p:spPr>
          <a:xfrm>
            <a:off x="4489810" y="1123626"/>
            <a:ext cx="4429464" cy="3138407"/>
          </a:xfrm>
          <a:prstGeom prst="rect">
            <a:avLst/>
          </a:prstGeom>
        </p:spPr>
        <p:txBody>
          <a:bodyPr spcFirstLastPara="1" wrap="square" lIns="91425" tIns="91425" rIns="91425" bIns="91425" anchor="ctr" anchorCtr="0">
            <a:noAutofit/>
          </a:bodyPr>
          <a:lstStyle/>
          <a:p>
            <a:pPr marL="0" lvl="0" indent="0">
              <a:buClr>
                <a:srgbClr val="273D40"/>
              </a:buClr>
              <a:buSzPts val="600"/>
              <a:buNone/>
            </a:pPr>
            <a:r>
              <a:rPr lang="en-US"/>
              <a:t>#include &lt;stdio.h&gt;</a:t>
            </a:r>
          </a:p>
          <a:p>
            <a:pPr marL="0" lvl="0" indent="0">
              <a:buClr>
                <a:srgbClr val="273D40"/>
              </a:buClr>
              <a:buSzPts val="600"/>
              <a:buNone/>
            </a:pPr>
            <a:r>
              <a:rPr lang="en-US"/>
              <a:t>int main()</a:t>
            </a:r>
          </a:p>
          <a:p>
            <a:pPr marL="0" lvl="0" indent="0">
              <a:buClr>
                <a:srgbClr val="273D40"/>
              </a:buClr>
              <a:buSzPts val="600"/>
              <a:buNone/>
            </a:pPr>
            <a:r>
              <a:rPr lang="en-US"/>
              <a:t>{</a:t>
            </a:r>
          </a:p>
          <a:p>
            <a:pPr marL="0" lvl="0" indent="0">
              <a:buClr>
                <a:srgbClr val="273D40"/>
              </a:buClr>
              <a:buSzPts val="600"/>
              <a:buNone/>
            </a:pPr>
            <a:r>
              <a:rPr lang="en-US"/>
              <a:t>    int cookie=0;</a:t>
            </a:r>
          </a:p>
          <a:p>
            <a:pPr marL="0" lvl="0" indent="0">
              <a:buClr>
                <a:srgbClr val="273D40"/>
              </a:buClr>
              <a:buSzPts val="600"/>
              <a:buNone/>
            </a:pPr>
            <a:r>
              <a:rPr lang="en-US"/>
              <a:t>    char buf[16];</a:t>
            </a:r>
          </a:p>
          <a:p>
            <a:pPr marL="0" lvl="0" indent="0">
              <a:buClr>
                <a:srgbClr val="273D40"/>
              </a:buClr>
              <a:buSzPts val="600"/>
              <a:buNone/>
            </a:pPr>
            <a:r>
              <a:rPr lang="en-US"/>
              <a:t>    printf("Your name: ");</a:t>
            </a:r>
          </a:p>
          <a:p>
            <a:pPr marL="0" lvl="0" indent="0">
              <a:buClr>
                <a:srgbClr val="273D40"/>
              </a:buClr>
              <a:buSzPts val="600"/>
              <a:buNone/>
            </a:pPr>
            <a:r>
              <a:rPr lang="en-US"/>
              <a:t>    gets(buf);</a:t>
            </a:r>
          </a:p>
          <a:p>
            <a:pPr marL="0" lvl="0" indent="0">
              <a:buClr>
                <a:srgbClr val="273D40"/>
              </a:buClr>
              <a:buSzPts val="600"/>
              <a:buNone/>
            </a:pPr>
            <a:r>
              <a:rPr lang="en-US"/>
              <a:t>    if(cookie == 0x41424344)</a:t>
            </a:r>
          </a:p>
          <a:p>
            <a:pPr marL="0" lvl="0" indent="0">
              <a:buClr>
                <a:srgbClr val="273D40"/>
              </a:buClr>
              <a:buSzPts val="600"/>
              <a:buNone/>
            </a:pPr>
            <a:r>
              <a:rPr lang="en-US"/>
              <a:t>		puts("You win!");</a:t>
            </a:r>
          </a:p>
          <a:p>
            <a:pPr marL="0" lvl="0" indent="0">
              <a:buClr>
                <a:srgbClr val="273D40"/>
              </a:buClr>
              <a:buSzPts val="600"/>
              <a:buNone/>
            </a:pPr>
            <a:r>
              <a:rPr lang="en-US"/>
              <a:t>    else</a:t>
            </a:r>
          </a:p>
          <a:p>
            <a:pPr marL="0" lvl="0" indent="0">
              <a:buClr>
                <a:srgbClr val="273D40"/>
              </a:buClr>
              <a:buSzPts val="600"/>
              <a:buNone/>
            </a:pPr>
            <a:r>
              <a:rPr lang="en-US"/>
              <a:t>		puts("Try again!");</a:t>
            </a:r>
          </a:p>
          <a:p>
            <a:pPr marL="0" lvl="0" indent="0">
              <a:buClr>
                <a:srgbClr val="273D40"/>
              </a:buClr>
              <a:buSzPts val="600"/>
              <a:buNone/>
            </a:pPr>
            <a:r>
              <a:rPr lang="en-US"/>
              <a:t>    return 0;</a:t>
            </a:r>
          </a:p>
          <a:p>
            <a:pPr marL="0" lvl="0" indent="0">
              <a:buClr>
                <a:srgbClr val="273D40"/>
              </a:buClr>
              <a:buSzPts val="600"/>
              <a:buNone/>
            </a:pPr>
            <a:r>
              <a:rPr lang="en-US"/>
              <a:t>}</a:t>
            </a:r>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571416" y="409950"/>
            <a:ext cx="2677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Ví dụ</a:t>
            </a:r>
            <a:endParaRPr/>
          </a:p>
        </p:txBody>
      </p:sp>
      <p:cxnSp>
        <p:nvCxnSpPr>
          <p:cNvPr id="15" name="Straight Connector 14">
            <a:extLst>
              <a:ext uri="{FF2B5EF4-FFF2-40B4-BE49-F238E27FC236}">
                <a16:creationId xmlns:a16="http://schemas.microsoft.com/office/drawing/2014/main" id="{D1E884DB-2FB9-A8A9-49E0-DC8557B9D6D3}"/>
              </a:ext>
            </a:extLst>
          </p:cNvPr>
          <p:cNvCxnSpPr>
            <a:cxnSpLocks/>
          </p:cNvCxnSpPr>
          <p:nvPr/>
        </p:nvCxnSpPr>
        <p:spPr>
          <a:xfrm>
            <a:off x="-178231" y="1038386"/>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Google Shape;349;p42">
            <a:extLst>
              <a:ext uri="{FF2B5EF4-FFF2-40B4-BE49-F238E27FC236}">
                <a16:creationId xmlns:a16="http://schemas.microsoft.com/office/drawing/2014/main" id="{9E1CADA3-22C6-26E0-356D-94992523445E}"/>
              </a:ext>
            </a:extLst>
          </p:cNvPr>
          <p:cNvSpPr txBox="1">
            <a:spLocks/>
          </p:cNvSpPr>
          <p:nvPr/>
        </p:nvSpPr>
        <p:spPr>
          <a:xfrm>
            <a:off x="224725" y="1204980"/>
            <a:ext cx="3944319" cy="1460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ubik Medium"/>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pPr marL="0" indent="0">
              <a:buClr>
                <a:srgbClr val="273D40"/>
              </a:buClr>
              <a:buSzPts val="600"/>
              <a:buFont typeface="Arial"/>
              <a:buNone/>
            </a:pPr>
            <a:r>
              <a:rPr lang="vi-VN" sz="1800"/>
              <a:t>Ta có đoạn mã nguồn như sau:</a:t>
            </a:r>
            <a:endParaRPr lang="en-US" sz="1800"/>
          </a:p>
        </p:txBody>
      </p:sp>
    </p:spTree>
    <p:extLst>
      <p:ext uri="{BB962C8B-B14F-4D97-AF65-F5344CB8AC3E}">
        <p14:creationId xmlns:p14="http://schemas.microsoft.com/office/powerpoint/2010/main" val="420484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21" presetClass="entr" presetSubtype="4" fill="hold" grpId="0" nodeType="withEffect">
                                  <p:stCondLst>
                                    <p:cond delay="0"/>
                                  </p:stCondLst>
                                  <p:childTnLst>
                                    <p:set>
                                      <p:cBhvr>
                                        <p:cTn id="19" dur="1" fill="hold">
                                          <p:stCondLst>
                                            <p:cond delay="0"/>
                                          </p:stCondLst>
                                        </p:cTn>
                                        <p:tgtEl>
                                          <p:spTgt spid="347"/>
                                        </p:tgtEl>
                                        <p:attrNameLst>
                                          <p:attrName>style.visibility</p:attrName>
                                        </p:attrNameLst>
                                      </p:cBhvr>
                                      <p:to>
                                        <p:strVal val="visible"/>
                                      </p:to>
                                    </p:set>
                                    <p:animEffect transition="in" filter="wheel(4)">
                                      <p:cBhvr>
                                        <p:cTn id="20" dur="500"/>
                                        <p:tgtEl>
                                          <p:spTgt spid="347"/>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349"/>
                                        </p:tgtEl>
                                        <p:attrNameLst>
                                          <p:attrName>style.visibility</p:attrName>
                                        </p:attrNameLst>
                                      </p:cBhvr>
                                      <p:to>
                                        <p:strVal val="visible"/>
                                      </p:to>
                                    </p:set>
                                    <p:anim calcmode="lin" valueType="num">
                                      <p:cBhvr additive="base">
                                        <p:cTn id="24" dur="500" fill="hold"/>
                                        <p:tgtEl>
                                          <p:spTgt spid="349"/>
                                        </p:tgtEl>
                                        <p:attrNameLst>
                                          <p:attrName>ppt_x</p:attrName>
                                        </p:attrNameLst>
                                      </p:cBhvr>
                                      <p:tavLst>
                                        <p:tav tm="0">
                                          <p:val>
                                            <p:strVal val="1+#ppt_w/2"/>
                                          </p:val>
                                        </p:tav>
                                        <p:tav tm="100000">
                                          <p:val>
                                            <p:strVal val="#ppt_x"/>
                                          </p:val>
                                        </p:tav>
                                      </p:tavLst>
                                    </p:anim>
                                    <p:anim calcmode="lin" valueType="num">
                                      <p:cBhvr additive="base">
                                        <p:cTn id="25" dur="500" fill="hold"/>
                                        <p:tgtEl>
                                          <p:spTgt spid="3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p:bldP spid="349" grpId="0"/>
      <p:bldP spid="1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p:nvPr/>
        </p:nvSpPr>
        <p:spPr>
          <a:xfrm>
            <a:off x="4420068" y="596687"/>
            <a:ext cx="4429463" cy="3665346"/>
          </a:xfrm>
          <a:prstGeom prst="roundRect">
            <a:avLst>
              <a:gd name="adj" fmla="val 4432"/>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42"/>
          <p:cNvSpPr txBox="1">
            <a:spLocks noGrp="1"/>
          </p:cNvSpPr>
          <p:nvPr>
            <p:ph type="subTitle" idx="1"/>
          </p:nvPr>
        </p:nvSpPr>
        <p:spPr>
          <a:xfrm>
            <a:off x="4489811" y="596688"/>
            <a:ext cx="4289980" cy="3665346"/>
          </a:xfrm>
          <a:prstGeom prst="rect">
            <a:avLst/>
          </a:prstGeom>
        </p:spPr>
        <p:txBody>
          <a:bodyPr spcFirstLastPara="1" wrap="square" lIns="91425" tIns="91425" rIns="91425" bIns="91425" anchor="ctr" anchorCtr="0">
            <a:noAutofit/>
          </a:bodyPr>
          <a:lstStyle/>
          <a:p>
            <a:pPr marL="0" lvl="0" indent="0">
              <a:buClr>
                <a:srgbClr val="273D40"/>
              </a:buClr>
              <a:buSzPts val="600"/>
              <a:buNone/>
            </a:pPr>
            <a:r>
              <a:rPr lang="en-US"/>
              <a:t>int __cdecl main(int argc, const char **argv, </a:t>
            </a:r>
          </a:p>
          <a:p>
            <a:pPr marL="0" lvl="0" indent="0">
              <a:buClr>
                <a:srgbClr val="273D40"/>
              </a:buClr>
              <a:buSzPts val="600"/>
              <a:buNone/>
            </a:pPr>
            <a:r>
              <a:rPr lang="en-US"/>
              <a:t>		const char **envp)</a:t>
            </a:r>
          </a:p>
          <a:p>
            <a:pPr marL="0" lvl="0" indent="0">
              <a:buClr>
                <a:srgbClr val="273D40"/>
              </a:buClr>
              <a:buSzPts val="600"/>
              <a:buNone/>
            </a:pPr>
            <a:r>
              <a:rPr lang="en-US"/>
              <a:t>{</a:t>
            </a:r>
          </a:p>
          <a:p>
            <a:pPr marL="0" lvl="0" indent="0">
              <a:buClr>
                <a:srgbClr val="273D40"/>
              </a:buClr>
              <a:buSzPts val="600"/>
              <a:buNone/>
            </a:pPr>
            <a:r>
              <a:rPr lang="en-US"/>
              <a:t>	char Buffer;  // [esp+1Ch] [ebp-14h]</a:t>
            </a:r>
          </a:p>
          <a:p>
            <a:pPr marL="0" lvl="0" indent="0">
              <a:buClr>
                <a:srgbClr val="273D40"/>
              </a:buClr>
              <a:buSzPts val="600"/>
              <a:buNone/>
            </a:pPr>
            <a:r>
              <a:rPr lang="en-US"/>
              <a:t>	int v5;	// [esp+2Ch] [ebp-4h]</a:t>
            </a:r>
          </a:p>
          <a:p>
            <a:pPr marL="0" lvl="0" indent="0">
              <a:buClr>
                <a:srgbClr val="273D40"/>
              </a:buClr>
              <a:buSzPts val="600"/>
              <a:buNone/>
            </a:pPr>
            <a:r>
              <a:rPr lang="en-US"/>
              <a:t>	v5 = 0;</a:t>
            </a:r>
          </a:p>
          <a:p>
            <a:pPr marL="0" lvl="0" indent="0">
              <a:buClr>
                <a:srgbClr val="273D40"/>
              </a:buClr>
              <a:buSzPts val="600"/>
              <a:buNone/>
            </a:pPr>
            <a:r>
              <a:rPr lang="en-US"/>
              <a:t>	printf("Your name: ");</a:t>
            </a:r>
          </a:p>
          <a:p>
            <a:pPr marL="0" lvl="0" indent="0">
              <a:buClr>
                <a:srgbClr val="273D40"/>
              </a:buClr>
              <a:buSzPts val="600"/>
              <a:buNone/>
            </a:pPr>
            <a:r>
              <a:rPr lang="en-US"/>
              <a:t>	gets(&amp;Buffer);</a:t>
            </a:r>
          </a:p>
          <a:p>
            <a:pPr marL="0" lvl="0" indent="0">
              <a:buClr>
                <a:srgbClr val="273D40"/>
              </a:buClr>
              <a:buSzPts val="600"/>
              <a:buNone/>
            </a:pPr>
            <a:r>
              <a:rPr lang="en-US"/>
              <a:t>	if ( v5 == 0x41424344 )</a:t>
            </a:r>
          </a:p>
          <a:p>
            <a:pPr marL="0" lvl="0" indent="0">
              <a:buClr>
                <a:srgbClr val="273D40"/>
              </a:buClr>
              <a:buSzPts val="600"/>
              <a:buNone/>
            </a:pPr>
            <a:r>
              <a:rPr lang="en-US"/>
              <a:t>		puts("You win!");</a:t>
            </a:r>
          </a:p>
          <a:p>
            <a:pPr marL="0" lvl="0" indent="0">
              <a:buClr>
                <a:srgbClr val="273D40"/>
              </a:buClr>
              <a:buSzPts val="600"/>
              <a:buNone/>
            </a:pPr>
            <a:r>
              <a:rPr lang="en-US"/>
              <a:t>	else</a:t>
            </a:r>
          </a:p>
          <a:p>
            <a:pPr marL="0" lvl="0" indent="0">
              <a:buClr>
                <a:srgbClr val="273D40"/>
              </a:buClr>
              <a:buSzPts val="600"/>
              <a:buNone/>
            </a:pPr>
            <a:r>
              <a:rPr lang="en-US"/>
              <a:t>		puts("Try again!");</a:t>
            </a:r>
          </a:p>
          <a:p>
            <a:pPr marL="0" lvl="0" indent="0">
              <a:buClr>
                <a:srgbClr val="273D40"/>
              </a:buClr>
              <a:buSzPts val="600"/>
              <a:buNone/>
            </a:pPr>
            <a:r>
              <a:rPr lang="en-US"/>
              <a:t>	return 0;</a:t>
            </a:r>
          </a:p>
          <a:p>
            <a:pPr marL="0" lvl="0" indent="0">
              <a:buClr>
                <a:srgbClr val="273D40"/>
              </a:buClr>
              <a:buSzPts val="600"/>
              <a:buNone/>
            </a:pPr>
            <a:r>
              <a:rPr lang="en-US"/>
              <a:t>}</a:t>
            </a:r>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571416" y="409950"/>
            <a:ext cx="2677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Ví dụ</a:t>
            </a:r>
            <a:endParaRPr/>
          </a:p>
        </p:txBody>
      </p:sp>
      <p:cxnSp>
        <p:nvCxnSpPr>
          <p:cNvPr id="15" name="Straight Connector 14">
            <a:extLst>
              <a:ext uri="{FF2B5EF4-FFF2-40B4-BE49-F238E27FC236}">
                <a16:creationId xmlns:a16="http://schemas.microsoft.com/office/drawing/2014/main" id="{D1E884DB-2FB9-A8A9-49E0-DC8557B9D6D3}"/>
              </a:ext>
            </a:extLst>
          </p:cNvPr>
          <p:cNvCxnSpPr>
            <a:cxnSpLocks/>
          </p:cNvCxnSpPr>
          <p:nvPr/>
        </p:nvCxnSpPr>
        <p:spPr>
          <a:xfrm>
            <a:off x="-178231" y="1038386"/>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Google Shape;349;p42">
            <a:extLst>
              <a:ext uri="{FF2B5EF4-FFF2-40B4-BE49-F238E27FC236}">
                <a16:creationId xmlns:a16="http://schemas.microsoft.com/office/drawing/2014/main" id="{9E1CADA3-22C6-26E0-356D-94992523445E}"/>
              </a:ext>
            </a:extLst>
          </p:cNvPr>
          <p:cNvSpPr txBox="1">
            <a:spLocks/>
          </p:cNvSpPr>
          <p:nvPr/>
        </p:nvSpPr>
        <p:spPr>
          <a:xfrm>
            <a:off x="224725" y="1204980"/>
            <a:ext cx="3944319" cy="1460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ubik Medium"/>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pPr marL="0" indent="0">
              <a:buClr>
                <a:srgbClr val="273D40"/>
              </a:buClr>
              <a:buSzPts val="600"/>
              <a:buFont typeface="Arial"/>
              <a:buNone/>
            </a:pPr>
            <a:r>
              <a:rPr lang="en-US" sz="1800"/>
              <a:t>S</a:t>
            </a:r>
            <a:r>
              <a:rPr lang="vi-VN" sz="1800"/>
              <a:t>au khi dịch ngược bằng IDA Pro ta thu được đoạn mã như sau:</a:t>
            </a:r>
            <a:endParaRPr lang="en-US" sz="1800"/>
          </a:p>
        </p:txBody>
      </p:sp>
    </p:spTree>
    <p:extLst>
      <p:ext uri="{BB962C8B-B14F-4D97-AF65-F5344CB8AC3E}">
        <p14:creationId xmlns:p14="http://schemas.microsoft.com/office/powerpoint/2010/main" val="1968416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21" presetClass="entr" presetSubtype="4" fill="hold" grpId="0" nodeType="withEffect">
                                  <p:stCondLst>
                                    <p:cond delay="0"/>
                                  </p:stCondLst>
                                  <p:childTnLst>
                                    <p:set>
                                      <p:cBhvr>
                                        <p:cTn id="19" dur="1" fill="hold">
                                          <p:stCondLst>
                                            <p:cond delay="0"/>
                                          </p:stCondLst>
                                        </p:cTn>
                                        <p:tgtEl>
                                          <p:spTgt spid="347"/>
                                        </p:tgtEl>
                                        <p:attrNameLst>
                                          <p:attrName>style.visibility</p:attrName>
                                        </p:attrNameLst>
                                      </p:cBhvr>
                                      <p:to>
                                        <p:strVal val="visible"/>
                                      </p:to>
                                    </p:set>
                                    <p:animEffect transition="in" filter="wheel(4)">
                                      <p:cBhvr>
                                        <p:cTn id="20" dur="500"/>
                                        <p:tgtEl>
                                          <p:spTgt spid="347"/>
                                        </p:tgtEl>
                                      </p:cBhvr>
                                    </p:animEffect>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349"/>
                                        </p:tgtEl>
                                        <p:attrNameLst>
                                          <p:attrName>style.visibility</p:attrName>
                                        </p:attrNameLst>
                                      </p:cBhvr>
                                      <p:to>
                                        <p:strVal val="visible"/>
                                      </p:to>
                                    </p:set>
                                    <p:anim calcmode="lin" valueType="num">
                                      <p:cBhvr additive="base">
                                        <p:cTn id="24" dur="500" fill="hold"/>
                                        <p:tgtEl>
                                          <p:spTgt spid="349"/>
                                        </p:tgtEl>
                                        <p:attrNameLst>
                                          <p:attrName>ppt_x</p:attrName>
                                        </p:attrNameLst>
                                      </p:cBhvr>
                                      <p:tavLst>
                                        <p:tav tm="0">
                                          <p:val>
                                            <p:strVal val="1+#ppt_w/2"/>
                                          </p:val>
                                        </p:tav>
                                        <p:tav tm="100000">
                                          <p:val>
                                            <p:strVal val="#ppt_x"/>
                                          </p:val>
                                        </p:tav>
                                      </p:tavLst>
                                    </p:anim>
                                    <p:anim calcmode="lin" valueType="num">
                                      <p:cBhvr additive="base">
                                        <p:cTn id="25" dur="500" fill="hold"/>
                                        <p:tgtEl>
                                          <p:spTgt spid="3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p:bldP spid="349" grpId="0"/>
      <p:bldP spid="1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3797225" y="3845675"/>
            <a:ext cx="4502400" cy="3765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104900" y="893000"/>
            <a:ext cx="22860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3539976" y="459350"/>
            <a:ext cx="4649225" cy="2250900"/>
          </a:xfrm>
          <a:prstGeom prst="rect">
            <a:avLst/>
          </a:prstGeom>
        </p:spPr>
        <p:txBody>
          <a:bodyPr spcFirstLastPara="1" wrap="square" lIns="91425" tIns="91425" rIns="91425" bIns="91425" anchor="ctr" anchorCtr="0">
            <a:noAutofit/>
          </a:bodyPr>
          <a:lstStyle/>
          <a:p>
            <a:pPr lvl="0"/>
            <a:r>
              <a:rPr lang="vi-VN"/>
              <a:t>Phòng chống</a:t>
            </a:r>
            <a:endParaRPr>
              <a:solidFill>
                <a:schemeClr val="accent1"/>
              </a:solidFill>
            </a:endParaRPr>
          </a:p>
        </p:txBody>
      </p:sp>
      <p:grpSp>
        <p:nvGrpSpPr>
          <p:cNvPr id="315" name="Google Shape;315;p41"/>
          <p:cNvGrpSpPr/>
          <p:nvPr/>
        </p:nvGrpSpPr>
        <p:grpSpPr>
          <a:xfrm flipH="1">
            <a:off x="501788" y="2783096"/>
            <a:ext cx="2889116" cy="1515289"/>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1"/>
          <p:cNvGrpSpPr/>
          <p:nvPr/>
        </p:nvGrpSpPr>
        <p:grpSpPr>
          <a:xfrm>
            <a:off x="7999716" y="525864"/>
            <a:ext cx="783199" cy="640169"/>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1"/>
          <p:cNvSpPr txBox="1">
            <a:spLocks noGrp="1"/>
          </p:cNvSpPr>
          <p:nvPr>
            <p:ph type="title" idx="2"/>
          </p:nvPr>
        </p:nvSpPr>
        <p:spPr>
          <a:xfrm>
            <a:off x="1253976" y="893000"/>
            <a:ext cx="1987800" cy="13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1567021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wheel(2)">
                                      <p:cBhvr>
                                        <p:cTn id="7" dur="500"/>
                                        <p:tgtEl>
                                          <p:spTgt spid="3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barn(outVertical)">
                                      <p:cBhvr>
                                        <p:cTn id="11" dur="500"/>
                                        <p:tgtEl>
                                          <p:spTgt spid="3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wipe(up)">
                                      <p:cBhvr>
                                        <p:cTn id="15"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314" grpId="0"/>
      <p:bldP spid="3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Google Shape;349;p42">
            <a:extLst>
              <a:ext uri="{FF2B5EF4-FFF2-40B4-BE49-F238E27FC236}">
                <a16:creationId xmlns:a16="http://schemas.microsoft.com/office/drawing/2014/main" id="{41910813-3BB8-139F-AE97-261F6BB84251}"/>
              </a:ext>
            </a:extLst>
          </p:cNvPr>
          <p:cNvSpPr txBox="1">
            <a:spLocks/>
          </p:cNvSpPr>
          <p:nvPr/>
        </p:nvSpPr>
        <p:spPr>
          <a:xfrm>
            <a:off x="178601" y="2402190"/>
            <a:ext cx="6104579" cy="19019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273D40"/>
              </a:buClr>
              <a:buSzPts val="600"/>
            </a:pPr>
            <a:r>
              <a:rPr lang="vi-VN" sz="1800">
                <a:solidFill>
                  <a:schemeClr val="bg1"/>
                </a:solidFill>
                <a:latin typeface="Play" panose="020B0604020202020204" charset="0"/>
                <a:cs typeface="Rubik" panose="020B0604020202020204" charset="-79"/>
              </a:rPr>
              <a:t>Kiểm tra thủ công mã nguồn hay sử dụng các công cụ phân tích mã tự động để tìm</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và khắc phục các điểm có khả năng xảy ra lỗi tràn bộ đệm, đặc biệt lưu ý đến các</a:t>
            </a:r>
          </a:p>
          <a:p>
            <a:pPr algn="just">
              <a:buClr>
                <a:srgbClr val="273D40"/>
              </a:buClr>
              <a:buSzPts val="600"/>
            </a:pPr>
            <a:r>
              <a:rPr lang="vi-VN" sz="1800">
                <a:solidFill>
                  <a:schemeClr val="bg1"/>
                </a:solidFill>
                <a:latin typeface="Play" panose="020B0604020202020204" charset="0"/>
                <a:cs typeface="Rubik" panose="020B0604020202020204" charset="-79"/>
              </a:rPr>
              <a:t>hàm xử lý xâu ký tự.</a:t>
            </a:r>
          </a:p>
        </p:txBody>
      </p:sp>
      <p:grpSp>
        <p:nvGrpSpPr>
          <p:cNvPr id="4" name="Google Shape;661;p54">
            <a:extLst>
              <a:ext uri="{FF2B5EF4-FFF2-40B4-BE49-F238E27FC236}">
                <a16:creationId xmlns:a16="http://schemas.microsoft.com/office/drawing/2014/main" id="{09B3640F-000F-8474-97D2-45418EB523A8}"/>
              </a:ext>
            </a:extLst>
          </p:cNvPr>
          <p:cNvGrpSpPr/>
          <p:nvPr/>
        </p:nvGrpSpPr>
        <p:grpSpPr>
          <a:xfrm>
            <a:off x="6303604" y="2690312"/>
            <a:ext cx="2153082" cy="2067415"/>
            <a:chOff x="1680700" y="1812400"/>
            <a:chExt cx="1301900" cy="1250100"/>
          </a:xfrm>
        </p:grpSpPr>
        <p:sp>
          <p:nvSpPr>
            <p:cNvPr id="5" name="Google Shape;662;p54">
              <a:extLst>
                <a:ext uri="{FF2B5EF4-FFF2-40B4-BE49-F238E27FC236}">
                  <a16:creationId xmlns:a16="http://schemas.microsoft.com/office/drawing/2014/main" id="{BB59BD74-68B5-F4CC-859E-E04042FED69C}"/>
                </a:ext>
              </a:extLst>
            </p:cNvPr>
            <p:cNvSpPr/>
            <p:nvPr/>
          </p:nvSpPr>
          <p:spPr>
            <a:xfrm>
              <a:off x="1883125" y="2349050"/>
              <a:ext cx="94000" cy="245950"/>
            </a:xfrm>
            <a:custGeom>
              <a:avLst/>
              <a:gdLst/>
              <a:ahLst/>
              <a:cxnLst/>
              <a:rect l="l" t="t" r="r" b="b"/>
              <a:pathLst>
                <a:path w="3760" h="9838" extrusionOk="0">
                  <a:moveTo>
                    <a:pt x="2001" y="174"/>
                  </a:moveTo>
                  <a:cubicBezTo>
                    <a:pt x="2121" y="174"/>
                    <a:pt x="2266" y="198"/>
                    <a:pt x="2386" y="246"/>
                  </a:cubicBezTo>
                  <a:cubicBezTo>
                    <a:pt x="2723" y="343"/>
                    <a:pt x="3037" y="463"/>
                    <a:pt x="3181" y="536"/>
                  </a:cubicBezTo>
                  <a:cubicBezTo>
                    <a:pt x="3254" y="4198"/>
                    <a:pt x="3374" y="7259"/>
                    <a:pt x="3567" y="9645"/>
                  </a:cubicBezTo>
                  <a:cubicBezTo>
                    <a:pt x="3521" y="9647"/>
                    <a:pt x="3476" y="9648"/>
                    <a:pt x="3432" y="9648"/>
                  </a:cubicBezTo>
                  <a:cubicBezTo>
                    <a:pt x="3038" y="9648"/>
                    <a:pt x="2721" y="9551"/>
                    <a:pt x="2482" y="9355"/>
                  </a:cubicBezTo>
                  <a:cubicBezTo>
                    <a:pt x="2025" y="8970"/>
                    <a:pt x="2025" y="8295"/>
                    <a:pt x="2025" y="8295"/>
                  </a:cubicBezTo>
                  <a:lnTo>
                    <a:pt x="2025" y="8247"/>
                  </a:lnTo>
                  <a:lnTo>
                    <a:pt x="2001" y="8223"/>
                  </a:lnTo>
                  <a:cubicBezTo>
                    <a:pt x="193" y="6343"/>
                    <a:pt x="820" y="2030"/>
                    <a:pt x="1061" y="753"/>
                  </a:cubicBezTo>
                  <a:cubicBezTo>
                    <a:pt x="1085" y="536"/>
                    <a:pt x="1254" y="367"/>
                    <a:pt x="1470" y="295"/>
                  </a:cubicBezTo>
                  <a:cubicBezTo>
                    <a:pt x="1639" y="222"/>
                    <a:pt x="1808" y="174"/>
                    <a:pt x="2001" y="174"/>
                  </a:cubicBezTo>
                  <a:close/>
                  <a:moveTo>
                    <a:pt x="2002" y="1"/>
                  </a:moveTo>
                  <a:cubicBezTo>
                    <a:pt x="1797" y="1"/>
                    <a:pt x="1590" y="44"/>
                    <a:pt x="1398" y="126"/>
                  </a:cubicBezTo>
                  <a:cubicBezTo>
                    <a:pt x="1109" y="222"/>
                    <a:pt x="916" y="439"/>
                    <a:pt x="868" y="704"/>
                  </a:cubicBezTo>
                  <a:cubicBezTo>
                    <a:pt x="627" y="2006"/>
                    <a:pt x="0" y="6367"/>
                    <a:pt x="1832" y="8319"/>
                  </a:cubicBezTo>
                  <a:cubicBezTo>
                    <a:pt x="1832" y="8488"/>
                    <a:pt x="1904" y="9090"/>
                    <a:pt x="2362" y="9500"/>
                  </a:cubicBezTo>
                  <a:cubicBezTo>
                    <a:pt x="2627" y="9717"/>
                    <a:pt x="2964" y="9837"/>
                    <a:pt x="3374" y="9837"/>
                  </a:cubicBezTo>
                  <a:cubicBezTo>
                    <a:pt x="3470" y="9837"/>
                    <a:pt x="3567" y="9813"/>
                    <a:pt x="3663" y="9813"/>
                  </a:cubicBezTo>
                  <a:lnTo>
                    <a:pt x="3760" y="9789"/>
                  </a:lnTo>
                  <a:lnTo>
                    <a:pt x="3760" y="9717"/>
                  </a:lnTo>
                  <a:cubicBezTo>
                    <a:pt x="3567" y="7307"/>
                    <a:pt x="3446" y="4198"/>
                    <a:pt x="3374" y="487"/>
                  </a:cubicBezTo>
                  <a:lnTo>
                    <a:pt x="3374" y="439"/>
                  </a:lnTo>
                  <a:lnTo>
                    <a:pt x="3326" y="415"/>
                  </a:lnTo>
                  <a:cubicBezTo>
                    <a:pt x="3181" y="343"/>
                    <a:pt x="2820" y="174"/>
                    <a:pt x="2458" y="78"/>
                  </a:cubicBezTo>
                  <a:cubicBezTo>
                    <a:pt x="2313" y="26"/>
                    <a:pt x="2158" y="1"/>
                    <a:pt x="2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3;p54">
              <a:extLst>
                <a:ext uri="{FF2B5EF4-FFF2-40B4-BE49-F238E27FC236}">
                  <a16:creationId xmlns:a16="http://schemas.microsoft.com/office/drawing/2014/main" id="{77F560F7-B394-66B7-D1E8-19CE031FE0BA}"/>
                </a:ext>
              </a:extLst>
            </p:cNvPr>
            <p:cNvSpPr/>
            <p:nvPr/>
          </p:nvSpPr>
          <p:spPr>
            <a:xfrm>
              <a:off x="2750650" y="2341175"/>
              <a:ext cx="96400" cy="246600"/>
            </a:xfrm>
            <a:custGeom>
              <a:avLst/>
              <a:gdLst/>
              <a:ahLst/>
              <a:cxnLst/>
              <a:rect l="l" t="t" r="r" b="b"/>
              <a:pathLst>
                <a:path w="3856" h="9864" extrusionOk="0">
                  <a:moveTo>
                    <a:pt x="1784" y="179"/>
                  </a:moveTo>
                  <a:cubicBezTo>
                    <a:pt x="1952" y="179"/>
                    <a:pt x="2124" y="209"/>
                    <a:pt x="2289" y="272"/>
                  </a:cubicBezTo>
                  <a:cubicBezTo>
                    <a:pt x="2506" y="369"/>
                    <a:pt x="2675" y="537"/>
                    <a:pt x="2699" y="730"/>
                  </a:cubicBezTo>
                  <a:cubicBezTo>
                    <a:pt x="2964" y="2007"/>
                    <a:pt x="3663" y="6297"/>
                    <a:pt x="1904" y="8225"/>
                  </a:cubicBezTo>
                  <a:lnTo>
                    <a:pt x="1880" y="8249"/>
                  </a:lnTo>
                  <a:lnTo>
                    <a:pt x="1880" y="8297"/>
                  </a:lnTo>
                  <a:cubicBezTo>
                    <a:pt x="1880" y="8297"/>
                    <a:pt x="1880" y="8972"/>
                    <a:pt x="1398" y="9381"/>
                  </a:cubicBezTo>
                  <a:cubicBezTo>
                    <a:pt x="1171" y="9570"/>
                    <a:pt x="886" y="9670"/>
                    <a:pt x="519" y="9670"/>
                  </a:cubicBezTo>
                  <a:cubicBezTo>
                    <a:pt x="417" y="9670"/>
                    <a:pt x="308" y="9662"/>
                    <a:pt x="193" y="9646"/>
                  </a:cubicBezTo>
                  <a:cubicBezTo>
                    <a:pt x="362" y="7188"/>
                    <a:pt x="482" y="4128"/>
                    <a:pt x="530" y="586"/>
                  </a:cubicBezTo>
                  <a:cubicBezTo>
                    <a:pt x="699" y="513"/>
                    <a:pt x="1036" y="345"/>
                    <a:pt x="1350" y="248"/>
                  </a:cubicBezTo>
                  <a:cubicBezTo>
                    <a:pt x="1486" y="203"/>
                    <a:pt x="1633" y="179"/>
                    <a:pt x="1784" y="179"/>
                  </a:cubicBezTo>
                  <a:close/>
                  <a:moveTo>
                    <a:pt x="1768" y="0"/>
                  </a:moveTo>
                  <a:cubicBezTo>
                    <a:pt x="1610" y="0"/>
                    <a:pt x="1453" y="25"/>
                    <a:pt x="1301" y="80"/>
                  </a:cubicBezTo>
                  <a:cubicBezTo>
                    <a:pt x="916" y="200"/>
                    <a:pt x="530" y="393"/>
                    <a:pt x="410" y="441"/>
                  </a:cubicBezTo>
                  <a:lnTo>
                    <a:pt x="337" y="465"/>
                  </a:lnTo>
                  <a:lnTo>
                    <a:pt x="337" y="537"/>
                  </a:lnTo>
                  <a:cubicBezTo>
                    <a:pt x="289" y="4128"/>
                    <a:pt x="169" y="7237"/>
                    <a:pt x="24" y="9719"/>
                  </a:cubicBezTo>
                  <a:lnTo>
                    <a:pt x="0" y="9791"/>
                  </a:lnTo>
                  <a:lnTo>
                    <a:pt x="96" y="9815"/>
                  </a:lnTo>
                  <a:cubicBezTo>
                    <a:pt x="241" y="9839"/>
                    <a:pt x="386" y="9863"/>
                    <a:pt x="506" y="9863"/>
                  </a:cubicBezTo>
                  <a:cubicBezTo>
                    <a:pt x="916" y="9863"/>
                    <a:pt x="1253" y="9743"/>
                    <a:pt x="1518" y="9526"/>
                  </a:cubicBezTo>
                  <a:cubicBezTo>
                    <a:pt x="2000" y="9116"/>
                    <a:pt x="2048" y="8490"/>
                    <a:pt x="2048" y="8321"/>
                  </a:cubicBezTo>
                  <a:cubicBezTo>
                    <a:pt x="3856" y="6321"/>
                    <a:pt x="3157" y="1983"/>
                    <a:pt x="2892" y="682"/>
                  </a:cubicBezTo>
                  <a:cubicBezTo>
                    <a:pt x="2844" y="441"/>
                    <a:pt x="2627" y="200"/>
                    <a:pt x="2338" y="104"/>
                  </a:cubicBezTo>
                  <a:cubicBezTo>
                    <a:pt x="2152" y="37"/>
                    <a:pt x="1959"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54">
              <a:extLst>
                <a:ext uri="{FF2B5EF4-FFF2-40B4-BE49-F238E27FC236}">
                  <a16:creationId xmlns:a16="http://schemas.microsoft.com/office/drawing/2014/main" id="{ECED9C55-0161-7722-E8A2-299D7ACDBFF3}"/>
                </a:ext>
              </a:extLst>
            </p:cNvPr>
            <p:cNvSpPr/>
            <p:nvPr/>
          </p:nvSpPr>
          <p:spPr>
            <a:xfrm>
              <a:off x="1960850" y="1886500"/>
              <a:ext cx="804275" cy="1115750"/>
            </a:xfrm>
            <a:custGeom>
              <a:avLst/>
              <a:gdLst/>
              <a:ahLst/>
              <a:cxnLst/>
              <a:rect l="l" t="t" r="r" b="b"/>
              <a:pathLst>
                <a:path w="32171" h="44630" extrusionOk="0">
                  <a:moveTo>
                    <a:pt x="16097" y="193"/>
                  </a:moveTo>
                  <a:cubicBezTo>
                    <a:pt x="19808" y="193"/>
                    <a:pt x="23423" y="1519"/>
                    <a:pt x="26266" y="3904"/>
                  </a:cubicBezTo>
                  <a:cubicBezTo>
                    <a:pt x="27423" y="4868"/>
                    <a:pt x="28411" y="5977"/>
                    <a:pt x="29255" y="7206"/>
                  </a:cubicBezTo>
                  <a:cubicBezTo>
                    <a:pt x="31038" y="9856"/>
                    <a:pt x="31978" y="12965"/>
                    <a:pt x="31954" y="16194"/>
                  </a:cubicBezTo>
                  <a:lnTo>
                    <a:pt x="31954" y="16242"/>
                  </a:lnTo>
                  <a:cubicBezTo>
                    <a:pt x="31954" y="17062"/>
                    <a:pt x="31954" y="17905"/>
                    <a:pt x="31929" y="18724"/>
                  </a:cubicBezTo>
                  <a:cubicBezTo>
                    <a:pt x="31881" y="22315"/>
                    <a:pt x="31761" y="25424"/>
                    <a:pt x="31616" y="27906"/>
                  </a:cubicBezTo>
                  <a:cubicBezTo>
                    <a:pt x="31472" y="29882"/>
                    <a:pt x="31303" y="31424"/>
                    <a:pt x="31086" y="32484"/>
                  </a:cubicBezTo>
                  <a:cubicBezTo>
                    <a:pt x="30146" y="35014"/>
                    <a:pt x="27520" y="37978"/>
                    <a:pt x="23881" y="40629"/>
                  </a:cubicBezTo>
                  <a:cubicBezTo>
                    <a:pt x="21134" y="42605"/>
                    <a:pt x="18266" y="44075"/>
                    <a:pt x="16435" y="44412"/>
                  </a:cubicBezTo>
                  <a:lnTo>
                    <a:pt x="16362" y="44412"/>
                  </a:lnTo>
                  <a:lnTo>
                    <a:pt x="16314" y="44437"/>
                  </a:lnTo>
                  <a:cubicBezTo>
                    <a:pt x="16266" y="44437"/>
                    <a:pt x="16194" y="44437"/>
                    <a:pt x="16145" y="44461"/>
                  </a:cubicBezTo>
                  <a:cubicBezTo>
                    <a:pt x="14338" y="44244"/>
                    <a:pt x="11326" y="42750"/>
                    <a:pt x="8434" y="40677"/>
                  </a:cubicBezTo>
                  <a:cubicBezTo>
                    <a:pt x="8314" y="40605"/>
                    <a:pt x="8169" y="40509"/>
                    <a:pt x="8049" y="40412"/>
                  </a:cubicBezTo>
                  <a:lnTo>
                    <a:pt x="7880" y="40292"/>
                  </a:lnTo>
                  <a:cubicBezTo>
                    <a:pt x="7543" y="40027"/>
                    <a:pt x="7205" y="39762"/>
                    <a:pt x="6868" y="39472"/>
                  </a:cubicBezTo>
                  <a:cubicBezTo>
                    <a:pt x="4000" y="37159"/>
                    <a:pt x="1952" y="34677"/>
                    <a:pt x="1157" y="32532"/>
                  </a:cubicBezTo>
                  <a:cubicBezTo>
                    <a:pt x="940" y="31544"/>
                    <a:pt x="795" y="30123"/>
                    <a:pt x="651" y="28219"/>
                  </a:cubicBezTo>
                  <a:cubicBezTo>
                    <a:pt x="458" y="25809"/>
                    <a:pt x="337" y="22700"/>
                    <a:pt x="265" y="18989"/>
                  </a:cubicBezTo>
                  <a:cubicBezTo>
                    <a:pt x="241" y="18098"/>
                    <a:pt x="241" y="17158"/>
                    <a:pt x="217" y="16242"/>
                  </a:cubicBezTo>
                  <a:cubicBezTo>
                    <a:pt x="145" y="7977"/>
                    <a:pt x="6265" y="1109"/>
                    <a:pt x="14459" y="266"/>
                  </a:cubicBezTo>
                  <a:cubicBezTo>
                    <a:pt x="15061" y="217"/>
                    <a:pt x="15567" y="193"/>
                    <a:pt x="16097" y="193"/>
                  </a:cubicBezTo>
                  <a:close/>
                  <a:moveTo>
                    <a:pt x="16097" y="1"/>
                  </a:moveTo>
                  <a:cubicBezTo>
                    <a:pt x="15567" y="1"/>
                    <a:pt x="15037" y="25"/>
                    <a:pt x="14459" y="97"/>
                  </a:cubicBezTo>
                  <a:cubicBezTo>
                    <a:pt x="10483" y="507"/>
                    <a:pt x="6820" y="2362"/>
                    <a:pt x="4145" y="5326"/>
                  </a:cubicBezTo>
                  <a:cubicBezTo>
                    <a:pt x="1470" y="8338"/>
                    <a:pt x="0" y="12218"/>
                    <a:pt x="48" y="16242"/>
                  </a:cubicBezTo>
                  <a:cubicBezTo>
                    <a:pt x="48" y="17158"/>
                    <a:pt x="72" y="18098"/>
                    <a:pt x="72" y="18989"/>
                  </a:cubicBezTo>
                  <a:cubicBezTo>
                    <a:pt x="145" y="22700"/>
                    <a:pt x="265" y="25809"/>
                    <a:pt x="458" y="28219"/>
                  </a:cubicBezTo>
                  <a:cubicBezTo>
                    <a:pt x="602" y="30147"/>
                    <a:pt x="771" y="31568"/>
                    <a:pt x="964" y="32556"/>
                  </a:cubicBezTo>
                  <a:lnTo>
                    <a:pt x="964" y="32581"/>
                  </a:lnTo>
                  <a:cubicBezTo>
                    <a:pt x="1807" y="34773"/>
                    <a:pt x="3856" y="37280"/>
                    <a:pt x="6747" y="39617"/>
                  </a:cubicBezTo>
                  <a:cubicBezTo>
                    <a:pt x="7085" y="39906"/>
                    <a:pt x="7422" y="40171"/>
                    <a:pt x="7784" y="40436"/>
                  </a:cubicBezTo>
                  <a:lnTo>
                    <a:pt x="7928" y="40557"/>
                  </a:lnTo>
                  <a:cubicBezTo>
                    <a:pt x="8073" y="40653"/>
                    <a:pt x="8193" y="40750"/>
                    <a:pt x="8338" y="40846"/>
                  </a:cubicBezTo>
                  <a:cubicBezTo>
                    <a:pt x="11254" y="42918"/>
                    <a:pt x="14314" y="44412"/>
                    <a:pt x="16121" y="44629"/>
                  </a:cubicBezTo>
                  <a:lnTo>
                    <a:pt x="16145" y="44629"/>
                  </a:lnTo>
                  <a:cubicBezTo>
                    <a:pt x="16218" y="44629"/>
                    <a:pt x="16266" y="44629"/>
                    <a:pt x="16338" y="44605"/>
                  </a:cubicBezTo>
                  <a:lnTo>
                    <a:pt x="16435" y="44605"/>
                  </a:lnTo>
                  <a:lnTo>
                    <a:pt x="16459" y="44581"/>
                  </a:lnTo>
                  <a:cubicBezTo>
                    <a:pt x="18338" y="44244"/>
                    <a:pt x="21230" y="42774"/>
                    <a:pt x="24001" y="40774"/>
                  </a:cubicBezTo>
                  <a:cubicBezTo>
                    <a:pt x="27664" y="38123"/>
                    <a:pt x="30315" y="35111"/>
                    <a:pt x="31279" y="32532"/>
                  </a:cubicBezTo>
                  <a:lnTo>
                    <a:pt x="31279" y="32508"/>
                  </a:lnTo>
                  <a:cubicBezTo>
                    <a:pt x="31472" y="31448"/>
                    <a:pt x="31640" y="29906"/>
                    <a:pt x="31785" y="27930"/>
                  </a:cubicBezTo>
                  <a:cubicBezTo>
                    <a:pt x="31954" y="25424"/>
                    <a:pt x="32074" y="22339"/>
                    <a:pt x="32122" y="18724"/>
                  </a:cubicBezTo>
                  <a:cubicBezTo>
                    <a:pt x="32122" y="17905"/>
                    <a:pt x="32146" y="17062"/>
                    <a:pt x="32146" y="16242"/>
                  </a:cubicBezTo>
                  <a:lnTo>
                    <a:pt x="32146" y="16194"/>
                  </a:lnTo>
                  <a:cubicBezTo>
                    <a:pt x="32170" y="12917"/>
                    <a:pt x="31231" y="9784"/>
                    <a:pt x="29423" y="7109"/>
                  </a:cubicBezTo>
                  <a:cubicBezTo>
                    <a:pt x="28556" y="5856"/>
                    <a:pt x="27544" y="4724"/>
                    <a:pt x="26387" y="3760"/>
                  </a:cubicBezTo>
                  <a:cubicBezTo>
                    <a:pt x="23519" y="1350"/>
                    <a:pt x="19856" y="1"/>
                    <a:pt x="16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p54">
              <a:extLst>
                <a:ext uri="{FF2B5EF4-FFF2-40B4-BE49-F238E27FC236}">
                  <a16:creationId xmlns:a16="http://schemas.microsoft.com/office/drawing/2014/main" id="{C45E0C37-8384-3173-C69E-84204F984761}"/>
                </a:ext>
              </a:extLst>
            </p:cNvPr>
            <p:cNvSpPr/>
            <p:nvPr/>
          </p:nvSpPr>
          <p:spPr>
            <a:xfrm>
              <a:off x="2308450" y="2605200"/>
              <a:ext cx="98825" cy="44625"/>
            </a:xfrm>
            <a:custGeom>
              <a:avLst/>
              <a:gdLst/>
              <a:ahLst/>
              <a:cxnLst/>
              <a:rect l="l" t="t" r="r" b="b"/>
              <a:pathLst>
                <a:path w="3953" h="1785" extrusionOk="0">
                  <a:moveTo>
                    <a:pt x="2073" y="170"/>
                  </a:moveTo>
                  <a:cubicBezTo>
                    <a:pt x="3061" y="170"/>
                    <a:pt x="3591" y="1206"/>
                    <a:pt x="3736" y="1567"/>
                  </a:cubicBezTo>
                  <a:lnTo>
                    <a:pt x="241" y="1591"/>
                  </a:lnTo>
                  <a:cubicBezTo>
                    <a:pt x="434" y="1230"/>
                    <a:pt x="1061" y="194"/>
                    <a:pt x="2049" y="170"/>
                  </a:cubicBezTo>
                  <a:close/>
                  <a:moveTo>
                    <a:pt x="2049" y="1"/>
                  </a:moveTo>
                  <a:cubicBezTo>
                    <a:pt x="723" y="1"/>
                    <a:pt x="24" y="1591"/>
                    <a:pt x="0" y="1640"/>
                  </a:cubicBezTo>
                  <a:lnTo>
                    <a:pt x="24" y="1736"/>
                  </a:lnTo>
                  <a:lnTo>
                    <a:pt x="97" y="1784"/>
                  </a:lnTo>
                  <a:lnTo>
                    <a:pt x="3880" y="1736"/>
                  </a:lnTo>
                  <a:lnTo>
                    <a:pt x="3952" y="1712"/>
                  </a:lnTo>
                  <a:lnTo>
                    <a:pt x="3952" y="1616"/>
                  </a:lnTo>
                  <a:cubicBezTo>
                    <a:pt x="3928" y="1567"/>
                    <a:pt x="3398" y="1"/>
                    <a:pt x="2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54">
              <a:extLst>
                <a:ext uri="{FF2B5EF4-FFF2-40B4-BE49-F238E27FC236}">
                  <a16:creationId xmlns:a16="http://schemas.microsoft.com/office/drawing/2014/main" id="{9B35B2A6-7628-D9B0-2B6D-A6E3C92D89C2}"/>
                </a:ext>
              </a:extLst>
            </p:cNvPr>
            <p:cNvSpPr/>
            <p:nvPr/>
          </p:nvSpPr>
          <p:spPr>
            <a:xfrm>
              <a:off x="2420500" y="2250575"/>
              <a:ext cx="269925" cy="98025"/>
            </a:xfrm>
            <a:custGeom>
              <a:avLst/>
              <a:gdLst/>
              <a:ahLst/>
              <a:cxnLst/>
              <a:rect l="l" t="t" r="r" b="b"/>
              <a:pathLst>
                <a:path w="10797" h="3921" extrusionOk="0">
                  <a:moveTo>
                    <a:pt x="5093" y="169"/>
                  </a:moveTo>
                  <a:cubicBezTo>
                    <a:pt x="5608" y="169"/>
                    <a:pt x="6113" y="224"/>
                    <a:pt x="6603" y="330"/>
                  </a:cubicBezTo>
                  <a:cubicBezTo>
                    <a:pt x="7543" y="547"/>
                    <a:pt x="8411" y="980"/>
                    <a:pt x="9109" y="1583"/>
                  </a:cubicBezTo>
                  <a:cubicBezTo>
                    <a:pt x="9471" y="1896"/>
                    <a:pt x="9784" y="2258"/>
                    <a:pt x="10025" y="2619"/>
                  </a:cubicBezTo>
                  <a:cubicBezTo>
                    <a:pt x="10170" y="2836"/>
                    <a:pt x="10266" y="3029"/>
                    <a:pt x="10363" y="3222"/>
                  </a:cubicBezTo>
                  <a:cubicBezTo>
                    <a:pt x="10387" y="3270"/>
                    <a:pt x="10411" y="3318"/>
                    <a:pt x="10435" y="3366"/>
                  </a:cubicBezTo>
                  <a:cubicBezTo>
                    <a:pt x="10266" y="3173"/>
                    <a:pt x="10073" y="2981"/>
                    <a:pt x="9856" y="2788"/>
                  </a:cubicBezTo>
                  <a:cubicBezTo>
                    <a:pt x="9519" y="2475"/>
                    <a:pt x="9158" y="2209"/>
                    <a:pt x="8820" y="1993"/>
                  </a:cubicBezTo>
                  <a:cubicBezTo>
                    <a:pt x="8097" y="1559"/>
                    <a:pt x="7302" y="1246"/>
                    <a:pt x="6435" y="1077"/>
                  </a:cubicBezTo>
                  <a:cubicBezTo>
                    <a:pt x="5953" y="1005"/>
                    <a:pt x="5423" y="956"/>
                    <a:pt x="4892" y="956"/>
                  </a:cubicBezTo>
                  <a:cubicBezTo>
                    <a:pt x="4555" y="956"/>
                    <a:pt x="4242" y="956"/>
                    <a:pt x="3904" y="1005"/>
                  </a:cubicBezTo>
                  <a:cubicBezTo>
                    <a:pt x="3133" y="1077"/>
                    <a:pt x="2314" y="1221"/>
                    <a:pt x="1302" y="1462"/>
                  </a:cubicBezTo>
                  <a:lnTo>
                    <a:pt x="1181" y="1487"/>
                  </a:lnTo>
                  <a:lnTo>
                    <a:pt x="1109" y="1438"/>
                  </a:lnTo>
                  <a:cubicBezTo>
                    <a:pt x="964" y="1221"/>
                    <a:pt x="796" y="1029"/>
                    <a:pt x="627" y="812"/>
                  </a:cubicBezTo>
                  <a:cubicBezTo>
                    <a:pt x="555" y="691"/>
                    <a:pt x="482" y="595"/>
                    <a:pt x="410" y="499"/>
                  </a:cubicBezTo>
                  <a:lnTo>
                    <a:pt x="410" y="499"/>
                  </a:lnTo>
                  <a:cubicBezTo>
                    <a:pt x="507" y="571"/>
                    <a:pt x="627" y="643"/>
                    <a:pt x="723" y="715"/>
                  </a:cubicBezTo>
                  <a:lnTo>
                    <a:pt x="820" y="764"/>
                  </a:lnTo>
                  <a:cubicBezTo>
                    <a:pt x="964" y="884"/>
                    <a:pt x="1037" y="932"/>
                    <a:pt x="1205" y="1053"/>
                  </a:cubicBezTo>
                  <a:lnTo>
                    <a:pt x="1302" y="1077"/>
                  </a:lnTo>
                  <a:cubicBezTo>
                    <a:pt x="1326" y="1053"/>
                    <a:pt x="2892" y="426"/>
                    <a:pt x="3808" y="282"/>
                  </a:cubicBezTo>
                  <a:cubicBezTo>
                    <a:pt x="4242" y="206"/>
                    <a:pt x="4671" y="169"/>
                    <a:pt x="5093" y="169"/>
                  </a:cubicBezTo>
                  <a:close/>
                  <a:moveTo>
                    <a:pt x="5095" y="0"/>
                  </a:moveTo>
                  <a:cubicBezTo>
                    <a:pt x="4661" y="0"/>
                    <a:pt x="4215" y="37"/>
                    <a:pt x="3760" y="113"/>
                  </a:cubicBezTo>
                  <a:cubicBezTo>
                    <a:pt x="2916" y="233"/>
                    <a:pt x="1567" y="764"/>
                    <a:pt x="1278" y="884"/>
                  </a:cubicBezTo>
                  <a:cubicBezTo>
                    <a:pt x="1133" y="764"/>
                    <a:pt x="1061" y="715"/>
                    <a:pt x="916" y="619"/>
                  </a:cubicBezTo>
                  <a:lnTo>
                    <a:pt x="820" y="547"/>
                  </a:lnTo>
                  <a:cubicBezTo>
                    <a:pt x="603" y="402"/>
                    <a:pt x="386" y="258"/>
                    <a:pt x="121" y="113"/>
                  </a:cubicBezTo>
                  <a:cubicBezTo>
                    <a:pt x="109" y="101"/>
                    <a:pt x="91" y="95"/>
                    <a:pt x="73" y="95"/>
                  </a:cubicBezTo>
                  <a:cubicBezTo>
                    <a:pt x="55" y="95"/>
                    <a:pt x="37" y="101"/>
                    <a:pt x="25" y="113"/>
                  </a:cubicBezTo>
                  <a:lnTo>
                    <a:pt x="1" y="233"/>
                  </a:lnTo>
                  <a:cubicBezTo>
                    <a:pt x="145" y="474"/>
                    <a:pt x="314" y="691"/>
                    <a:pt x="482" y="908"/>
                  </a:cubicBezTo>
                  <a:cubicBezTo>
                    <a:pt x="651" y="1125"/>
                    <a:pt x="820" y="1342"/>
                    <a:pt x="989" y="1559"/>
                  </a:cubicBezTo>
                  <a:lnTo>
                    <a:pt x="1061" y="1655"/>
                  </a:lnTo>
                  <a:lnTo>
                    <a:pt x="1157" y="1679"/>
                  </a:lnTo>
                  <a:lnTo>
                    <a:pt x="1350" y="1631"/>
                  </a:lnTo>
                  <a:cubicBezTo>
                    <a:pt x="2338" y="1390"/>
                    <a:pt x="3157" y="1246"/>
                    <a:pt x="3904" y="1173"/>
                  </a:cubicBezTo>
                  <a:cubicBezTo>
                    <a:pt x="4224" y="1147"/>
                    <a:pt x="4538" y="1134"/>
                    <a:pt x="4845" y="1134"/>
                  </a:cubicBezTo>
                  <a:cubicBezTo>
                    <a:pt x="5392" y="1134"/>
                    <a:pt x="5916" y="1177"/>
                    <a:pt x="6411" y="1270"/>
                  </a:cubicBezTo>
                  <a:cubicBezTo>
                    <a:pt x="7230" y="1414"/>
                    <a:pt x="8001" y="1728"/>
                    <a:pt x="8724" y="2161"/>
                  </a:cubicBezTo>
                  <a:cubicBezTo>
                    <a:pt x="9061" y="2378"/>
                    <a:pt x="9399" y="2619"/>
                    <a:pt x="9736" y="2908"/>
                  </a:cubicBezTo>
                  <a:cubicBezTo>
                    <a:pt x="10073" y="3246"/>
                    <a:pt x="10387" y="3559"/>
                    <a:pt x="10628" y="3872"/>
                  </a:cubicBezTo>
                  <a:lnTo>
                    <a:pt x="10700" y="3920"/>
                  </a:lnTo>
                  <a:lnTo>
                    <a:pt x="10748" y="3920"/>
                  </a:lnTo>
                  <a:cubicBezTo>
                    <a:pt x="10772" y="3896"/>
                    <a:pt x="10796" y="3848"/>
                    <a:pt x="10796" y="3800"/>
                  </a:cubicBezTo>
                  <a:cubicBezTo>
                    <a:pt x="10748" y="3607"/>
                    <a:pt x="10652" y="3390"/>
                    <a:pt x="10531" y="3149"/>
                  </a:cubicBezTo>
                  <a:cubicBezTo>
                    <a:pt x="10435" y="2932"/>
                    <a:pt x="10314" y="2740"/>
                    <a:pt x="10194" y="2523"/>
                  </a:cubicBezTo>
                  <a:cubicBezTo>
                    <a:pt x="9929" y="2137"/>
                    <a:pt x="9591" y="1776"/>
                    <a:pt x="9230" y="1462"/>
                  </a:cubicBezTo>
                  <a:cubicBezTo>
                    <a:pt x="8507" y="836"/>
                    <a:pt x="7615" y="378"/>
                    <a:pt x="6627" y="161"/>
                  </a:cubicBezTo>
                  <a:cubicBezTo>
                    <a:pt x="6137" y="55"/>
                    <a:pt x="5625" y="0"/>
                    <a:pt x="5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p54">
              <a:extLst>
                <a:ext uri="{FF2B5EF4-FFF2-40B4-BE49-F238E27FC236}">
                  <a16:creationId xmlns:a16="http://schemas.microsoft.com/office/drawing/2014/main" id="{8867A840-1092-B92E-CAA3-8E8E6B2105D2}"/>
                </a:ext>
              </a:extLst>
            </p:cNvPr>
            <p:cNvSpPr/>
            <p:nvPr/>
          </p:nvSpPr>
          <p:spPr>
            <a:xfrm>
              <a:off x="2048200" y="2250575"/>
              <a:ext cx="269900" cy="98025"/>
            </a:xfrm>
            <a:custGeom>
              <a:avLst/>
              <a:gdLst/>
              <a:ahLst/>
              <a:cxnLst/>
              <a:rect l="l" t="t" r="r" b="b"/>
              <a:pathLst>
                <a:path w="10796" h="3921" extrusionOk="0">
                  <a:moveTo>
                    <a:pt x="5711" y="185"/>
                  </a:moveTo>
                  <a:cubicBezTo>
                    <a:pt x="6145" y="185"/>
                    <a:pt x="6555" y="209"/>
                    <a:pt x="6989" y="282"/>
                  </a:cubicBezTo>
                  <a:cubicBezTo>
                    <a:pt x="7904" y="426"/>
                    <a:pt x="9471" y="1053"/>
                    <a:pt x="9495" y="1077"/>
                  </a:cubicBezTo>
                  <a:lnTo>
                    <a:pt x="9591" y="1053"/>
                  </a:lnTo>
                  <a:cubicBezTo>
                    <a:pt x="9760" y="932"/>
                    <a:pt x="9832" y="884"/>
                    <a:pt x="9977" y="764"/>
                  </a:cubicBezTo>
                  <a:lnTo>
                    <a:pt x="10073" y="715"/>
                  </a:lnTo>
                  <a:cubicBezTo>
                    <a:pt x="10193" y="643"/>
                    <a:pt x="10290" y="571"/>
                    <a:pt x="10386" y="499"/>
                  </a:cubicBezTo>
                  <a:lnTo>
                    <a:pt x="10386" y="499"/>
                  </a:lnTo>
                  <a:cubicBezTo>
                    <a:pt x="10314" y="595"/>
                    <a:pt x="10242" y="691"/>
                    <a:pt x="10169" y="788"/>
                  </a:cubicBezTo>
                  <a:cubicBezTo>
                    <a:pt x="10001" y="1005"/>
                    <a:pt x="9832" y="1221"/>
                    <a:pt x="9663" y="1438"/>
                  </a:cubicBezTo>
                  <a:lnTo>
                    <a:pt x="9615" y="1487"/>
                  </a:lnTo>
                  <a:lnTo>
                    <a:pt x="9495" y="1462"/>
                  </a:lnTo>
                  <a:cubicBezTo>
                    <a:pt x="8483" y="1221"/>
                    <a:pt x="7663" y="1077"/>
                    <a:pt x="6892" y="1005"/>
                  </a:cubicBezTo>
                  <a:cubicBezTo>
                    <a:pt x="6526" y="966"/>
                    <a:pt x="6171" y="947"/>
                    <a:pt x="5828" y="947"/>
                  </a:cubicBezTo>
                  <a:cubicBezTo>
                    <a:pt x="5313" y="947"/>
                    <a:pt x="4825" y="990"/>
                    <a:pt x="4362" y="1077"/>
                  </a:cubicBezTo>
                  <a:cubicBezTo>
                    <a:pt x="3494" y="1246"/>
                    <a:pt x="2699" y="1559"/>
                    <a:pt x="1976" y="1993"/>
                  </a:cubicBezTo>
                  <a:cubicBezTo>
                    <a:pt x="1615" y="2209"/>
                    <a:pt x="1277" y="2475"/>
                    <a:pt x="940" y="2788"/>
                  </a:cubicBezTo>
                  <a:cubicBezTo>
                    <a:pt x="723" y="2981"/>
                    <a:pt x="530" y="3173"/>
                    <a:pt x="362" y="3366"/>
                  </a:cubicBezTo>
                  <a:cubicBezTo>
                    <a:pt x="386" y="3318"/>
                    <a:pt x="386" y="3270"/>
                    <a:pt x="410" y="3222"/>
                  </a:cubicBezTo>
                  <a:cubicBezTo>
                    <a:pt x="506" y="3029"/>
                    <a:pt x="627" y="2836"/>
                    <a:pt x="771" y="2619"/>
                  </a:cubicBezTo>
                  <a:cubicBezTo>
                    <a:pt x="1012" y="2258"/>
                    <a:pt x="1326" y="1896"/>
                    <a:pt x="1687" y="1607"/>
                  </a:cubicBezTo>
                  <a:cubicBezTo>
                    <a:pt x="2386" y="980"/>
                    <a:pt x="3253" y="547"/>
                    <a:pt x="4193" y="330"/>
                  </a:cubicBezTo>
                  <a:cubicBezTo>
                    <a:pt x="4699" y="233"/>
                    <a:pt x="5205" y="185"/>
                    <a:pt x="5711" y="185"/>
                  </a:cubicBezTo>
                  <a:close/>
                  <a:moveTo>
                    <a:pt x="5695" y="0"/>
                  </a:moveTo>
                  <a:cubicBezTo>
                    <a:pt x="5167" y="0"/>
                    <a:pt x="4648" y="55"/>
                    <a:pt x="4145" y="161"/>
                  </a:cubicBezTo>
                  <a:cubicBezTo>
                    <a:pt x="3181" y="378"/>
                    <a:pt x="2289" y="836"/>
                    <a:pt x="1567" y="1462"/>
                  </a:cubicBezTo>
                  <a:cubicBezTo>
                    <a:pt x="1205" y="1776"/>
                    <a:pt x="868" y="2137"/>
                    <a:pt x="603" y="2523"/>
                  </a:cubicBezTo>
                  <a:cubicBezTo>
                    <a:pt x="482" y="2740"/>
                    <a:pt x="362" y="2932"/>
                    <a:pt x="265" y="3149"/>
                  </a:cubicBezTo>
                  <a:cubicBezTo>
                    <a:pt x="145" y="3390"/>
                    <a:pt x="48" y="3607"/>
                    <a:pt x="0" y="3800"/>
                  </a:cubicBezTo>
                  <a:cubicBezTo>
                    <a:pt x="0" y="3848"/>
                    <a:pt x="0" y="3896"/>
                    <a:pt x="48" y="3920"/>
                  </a:cubicBezTo>
                  <a:lnTo>
                    <a:pt x="97" y="3920"/>
                  </a:lnTo>
                  <a:lnTo>
                    <a:pt x="169" y="3872"/>
                  </a:lnTo>
                  <a:cubicBezTo>
                    <a:pt x="410" y="3559"/>
                    <a:pt x="699" y="3246"/>
                    <a:pt x="1060" y="2908"/>
                  </a:cubicBezTo>
                  <a:cubicBezTo>
                    <a:pt x="1398" y="2619"/>
                    <a:pt x="1735" y="2378"/>
                    <a:pt x="2073" y="2161"/>
                  </a:cubicBezTo>
                  <a:cubicBezTo>
                    <a:pt x="2771" y="1728"/>
                    <a:pt x="3567" y="1414"/>
                    <a:pt x="4386" y="1270"/>
                  </a:cubicBezTo>
                  <a:cubicBezTo>
                    <a:pt x="4880" y="1177"/>
                    <a:pt x="5395" y="1134"/>
                    <a:pt x="5941" y="1134"/>
                  </a:cubicBezTo>
                  <a:cubicBezTo>
                    <a:pt x="6247" y="1134"/>
                    <a:pt x="6563" y="1147"/>
                    <a:pt x="6892" y="1173"/>
                  </a:cubicBezTo>
                  <a:cubicBezTo>
                    <a:pt x="7639" y="1246"/>
                    <a:pt x="8458" y="1390"/>
                    <a:pt x="9446" y="1631"/>
                  </a:cubicBezTo>
                  <a:lnTo>
                    <a:pt x="9639" y="1679"/>
                  </a:lnTo>
                  <a:lnTo>
                    <a:pt x="9736" y="1655"/>
                  </a:lnTo>
                  <a:lnTo>
                    <a:pt x="9808" y="1559"/>
                  </a:lnTo>
                  <a:cubicBezTo>
                    <a:pt x="9977" y="1342"/>
                    <a:pt x="10145" y="1125"/>
                    <a:pt x="10314" y="908"/>
                  </a:cubicBezTo>
                  <a:cubicBezTo>
                    <a:pt x="10483" y="691"/>
                    <a:pt x="10651" y="474"/>
                    <a:pt x="10796" y="233"/>
                  </a:cubicBezTo>
                  <a:lnTo>
                    <a:pt x="10772" y="113"/>
                  </a:lnTo>
                  <a:lnTo>
                    <a:pt x="10675" y="113"/>
                  </a:lnTo>
                  <a:cubicBezTo>
                    <a:pt x="10434" y="233"/>
                    <a:pt x="10218" y="378"/>
                    <a:pt x="9977" y="547"/>
                  </a:cubicBezTo>
                  <a:lnTo>
                    <a:pt x="9880" y="619"/>
                  </a:lnTo>
                  <a:cubicBezTo>
                    <a:pt x="9736" y="715"/>
                    <a:pt x="9663" y="764"/>
                    <a:pt x="9519" y="884"/>
                  </a:cubicBezTo>
                  <a:cubicBezTo>
                    <a:pt x="9230" y="764"/>
                    <a:pt x="7880" y="233"/>
                    <a:pt x="7013" y="113"/>
                  </a:cubicBezTo>
                  <a:cubicBezTo>
                    <a:pt x="6568" y="37"/>
                    <a:pt x="612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8;p54">
              <a:extLst>
                <a:ext uri="{FF2B5EF4-FFF2-40B4-BE49-F238E27FC236}">
                  <a16:creationId xmlns:a16="http://schemas.microsoft.com/office/drawing/2014/main" id="{D02361E7-2B26-B69C-09E0-9B6255CC50C1}"/>
                </a:ext>
              </a:extLst>
            </p:cNvPr>
            <p:cNvSpPr/>
            <p:nvPr/>
          </p:nvSpPr>
          <p:spPr>
            <a:xfrm>
              <a:off x="1902400" y="2376650"/>
              <a:ext cx="54250" cy="187625"/>
            </a:xfrm>
            <a:custGeom>
              <a:avLst/>
              <a:gdLst/>
              <a:ahLst/>
              <a:cxnLst/>
              <a:rect l="l" t="t" r="r" b="b"/>
              <a:pathLst>
                <a:path w="2170" h="7505" extrusionOk="0">
                  <a:moveTo>
                    <a:pt x="1384" y="1"/>
                  </a:moveTo>
                  <a:cubicBezTo>
                    <a:pt x="1350" y="1"/>
                    <a:pt x="1319" y="23"/>
                    <a:pt x="1302" y="58"/>
                  </a:cubicBezTo>
                  <a:cubicBezTo>
                    <a:pt x="1302" y="82"/>
                    <a:pt x="1" y="2974"/>
                    <a:pt x="2001" y="7456"/>
                  </a:cubicBezTo>
                  <a:lnTo>
                    <a:pt x="2073" y="7504"/>
                  </a:lnTo>
                  <a:lnTo>
                    <a:pt x="2121" y="7504"/>
                  </a:lnTo>
                  <a:cubicBezTo>
                    <a:pt x="2169" y="7480"/>
                    <a:pt x="2169" y="7432"/>
                    <a:pt x="2169" y="7384"/>
                  </a:cubicBezTo>
                  <a:cubicBezTo>
                    <a:pt x="193" y="2974"/>
                    <a:pt x="1471" y="155"/>
                    <a:pt x="1471" y="130"/>
                  </a:cubicBezTo>
                  <a:cubicBezTo>
                    <a:pt x="1495" y="82"/>
                    <a:pt x="1471" y="34"/>
                    <a:pt x="1422" y="10"/>
                  </a:cubicBezTo>
                  <a:cubicBezTo>
                    <a:pt x="1409" y="4"/>
                    <a:pt x="1396" y="1"/>
                    <a:pt x="1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p54">
              <a:extLst>
                <a:ext uri="{FF2B5EF4-FFF2-40B4-BE49-F238E27FC236}">
                  <a16:creationId xmlns:a16="http://schemas.microsoft.com/office/drawing/2014/main" id="{43913E00-D654-E531-3C25-C4DD6BF05B27}"/>
                </a:ext>
              </a:extLst>
            </p:cNvPr>
            <p:cNvSpPr/>
            <p:nvPr/>
          </p:nvSpPr>
          <p:spPr>
            <a:xfrm>
              <a:off x="2768100" y="2376650"/>
              <a:ext cx="54250" cy="187625"/>
            </a:xfrm>
            <a:custGeom>
              <a:avLst/>
              <a:gdLst/>
              <a:ahLst/>
              <a:cxnLst/>
              <a:rect l="l" t="t" r="r" b="b"/>
              <a:pathLst>
                <a:path w="2170" h="7505" extrusionOk="0">
                  <a:moveTo>
                    <a:pt x="786" y="1"/>
                  </a:moveTo>
                  <a:cubicBezTo>
                    <a:pt x="774" y="1"/>
                    <a:pt x="761" y="4"/>
                    <a:pt x="748" y="10"/>
                  </a:cubicBezTo>
                  <a:cubicBezTo>
                    <a:pt x="700" y="34"/>
                    <a:pt x="676" y="82"/>
                    <a:pt x="700" y="130"/>
                  </a:cubicBezTo>
                  <a:cubicBezTo>
                    <a:pt x="724" y="155"/>
                    <a:pt x="1977" y="2974"/>
                    <a:pt x="1" y="7384"/>
                  </a:cubicBezTo>
                  <a:cubicBezTo>
                    <a:pt x="1" y="7432"/>
                    <a:pt x="1" y="7480"/>
                    <a:pt x="49" y="7504"/>
                  </a:cubicBezTo>
                  <a:lnTo>
                    <a:pt x="97" y="7504"/>
                  </a:lnTo>
                  <a:lnTo>
                    <a:pt x="170" y="7456"/>
                  </a:lnTo>
                  <a:cubicBezTo>
                    <a:pt x="2170" y="2974"/>
                    <a:pt x="868" y="82"/>
                    <a:pt x="868" y="58"/>
                  </a:cubicBezTo>
                  <a:cubicBezTo>
                    <a:pt x="851" y="23"/>
                    <a:pt x="820"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0;p54">
              <a:extLst>
                <a:ext uri="{FF2B5EF4-FFF2-40B4-BE49-F238E27FC236}">
                  <a16:creationId xmlns:a16="http://schemas.microsoft.com/office/drawing/2014/main" id="{5C7BFA26-C049-088D-7B7A-79DDD63A36AD}"/>
                </a:ext>
              </a:extLst>
            </p:cNvPr>
            <p:cNvSpPr/>
            <p:nvPr/>
          </p:nvSpPr>
          <p:spPr>
            <a:xfrm>
              <a:off x="2240375" y="2779475"/>
              <a:ext cx="167500" cy="40825"/>
            </a:xfrm>
            <a:custGeom>
              <a:avLst/>
              <a:gdLst/>
              <a:ahLst/>
              <a:cxnLst/>
              <a:rect l="l" t="t" r="r" b="b"/>
              <a:pathLst>
                <a:path w="6700" h="1633" extrusionOk="0">
                  <a:moveTo>
                    <a:pt x="97" y="0"/>
                  </a:moveTo>
                  <a:cubicBezTo>
                    <a:pt x="73" y="0"/>
                    <a:pt x="49" y="6"/>
                    <a:pt x="24" y="18"/>
                  </a:cubicBezTo>
                  <a:cubicBezTo>
                    <a:pt x="0" y="67"/>
                    <a:pt x="0" y="115"/>
                    <a:pt x="24" y="163"/>
                  </a:cubicBezTo>
                  <a:cubicBezTo>
                    <a:pt x="97" y="211"/>
                    <a:pt x="1470" y="1633"/>
                    <a:pt x="4579" y="1633"/>
                  </a:cubicBezTo>
                  <a:cubicBezTo>
                    <a:pt x="5181" y="1633"/>
                    <a:pt x="5856" y="1585"/>
                    <a:pt x="6603" y="1440"/>
                  </a:cubicBezTo>
                  <a:cubicBezTo>
                    <a:pt x="6651" y="1440"/>
                    <a:pt x="6699" y="1392"/>
                    <a:pt x="6675" y="1344"/>
                  </a:cubicBezTo>
                  <a:cubicBezTo>
                    <a:pt x="6675" y="1304"/>
                    <a:pt x="6643" y="1265"/>
                    <a:pt x="6605" y="1265"/>
                  </a:cubicBezTo>
                  <a:cubicBezTo>
                    <a:pt x="6597" y="1265"/>
                    <a:pt x="6588" y="1267"/>
                    <a:pt x="6579" y="1271"/>
                  </a:cubicBezTo>
                  <a:cubicBezTo>
                    <a:pt x="5871" y="1390"/>
                    <a:pt x="5226" y="1440"/>
                    <a:pt x="4642" y="1440"/>
                  </a:cubicBezTo>
                  <a:cubicBezTo>
                    <a:pt x="1550" y="1440"/>
                    <a:pt x="169" y="39"/>
                    <a:pt x="169" y="18"/>
                  </a:cubicBezTo>
                  <a:cubicBezTo>
                    <a:pt x="145" y="6"/>
                    <a:pt x="12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54">
              <a:extLst>
                <a:ext uri="{FF2B5EF4-FFF2-40B4-BE49-F238E27FC236}">
                  <a16:creationId xmlns:a16="http://schemas.microsoft.com/office/drawing/2014/main" id="{746592EA-F279-D921-3056-78000C4CA61A}"/>
                </a:ext>
              </a:extLst>
            </p:cNvPr>
            <p:cNvSpPr/>
            <p:nvPr/>
          </p:nvSpPr>
          <p:spPr>
            <a:xfrm>
              <a:off x="2079525" y="2351725"/>
              <a:ext cx="207850" cy="55300"/>
            </a:xfrm>
            <a:custGeom>
              <a:avLst/>
              <a:gdLst/>
              <a:ahLst/>
              <a:cxnLst/>
              <a:rect l="l" t="t" r="r" b="b"/>
              <a:pathLst>
                <a:path w="8314" h="2212" extrusionOk="0">
                  <a:moveTo>
                    <a:pt x="4482" y="1"/>
                  </a:moveTo>
                  <a:cubicBezTo>
                    <a:pt x="4290" y="1"/>
                    <a:pt x="4097" y="7"/>
                    <a:pt x="3904" y="19"/>
                  </a:cubicBezTo>
                  <a:cubicBezTo>
                    <a:pt x="3133" y="91"/>
                    <a:pt x="2362" y="332"/>
                    <a:pt x="1711" y="694"/>
                  </a:cubicBezTo>
                  <a:cubicBezTo>
                    <a:pt x="1036" y="1079"/>
                    <a:pt x="434" y="1585"/>
                    <a:pt x="0" y="2212"/>
                  </a:cubicBezTo>
                  <a:cubicBezTo>
                    <a:pt x="241" y="1923"/>
                    <a:pt x="506" y="1658"/>
                    <a:pt x="820" y="1441"/>
                  </a:cubicBezTo>
                  <a:cubicBezTo>
                    <a:pt x="1109" y="1200"/>
                    <a:pt x="1422" y="1007"/>
                    <a:pt x="1759" y="838"/>
                  </a:cubicBezTo>
                  <a:cubicBezTo>
                    <a:pt x="2434" y="477"/>
                    <a:pt x="3181" y="284"/>
                    <a:pt x="3928" y="212"/>
                  </a:cubicBezTo>
                  <a:cubicBezTo>
                    <a:pt x="4081" y="191"/>
                    <a:pt x="4238" y="184"/>
                    <a:pt x="4396" y="184"/>
                  </a:cubicBezTo>
                  <a:cubicBezTo>
                    <a:pt x="4611" y="184"/>
                    <a:pt x="4828" y="198"/>
                    <a:pt x="5037" y="212"/>
                  </a:cubicBezTo>
                  <a:cubicBezTo>
                    <a:pt x="5422" y="236"/>
                    <a:pt x="5784" y="284"/>
                    <a:pt x="6145" y="380"/>
                  </a:cubicBezTo>
                  <a:cubicBezTo>
                    <a:pt x="6531" y="453"/>
                    <a:pt x="6892" y="549"/>
                    <a:pt x="7254" y="670"/>
                  </a:cubicBezTo>
                  <a:cubicBezTo>
                    <a:pt x="7422" y="742"/>
                    <a:pt x="7615" y="814"/>
                    <a:pt x="7784" y="862"/>
                  </a:cubicBezTo>
                  <a:cubicBezTo>
                    <a:pt x="7952" y="959"/>
                    <a:pt x="8121" y="1031"/>
                    <a:pt x="8314" y="1103"/>
                  </a:cubicBezTo>
                  <a:cubicBezTo>
                    <a:pt x="8145" y="1007"/>
                    <a:pt x="7977" y="911"/>
                    <a:pt x="7808" y="838"/>
                  </a:cubicBezTo>
                  <a:cubicBezTo>
                    <a:pt x="7639" y="742"/>
                    <a:pt x="7446" y="670"/>
                    <a:pt x="7278" y="597"/>
                  </a:cubicBezTo>
                  <a:cubicBezTo>
                    <a:pt x="6916" y="453"/>
                    <a:pt x="6555" y="332"/>
                    <a:pt x="6193" y="236"/>
                  </a:cubicBezTo>
                  <a:lnTo>
                    <a:pt x="5904" y="164"/>
                  </a:lnTo>
                  <a:lnTo>
                    <a:pt x="5639" y="115"/>
                  </a:lnTo>
                  <a:cubicBezTo>
                    <a:pt x="5446" y="67"/>
                    <a:pt x="5254" y="43"/>
                    <a:pt x="5061" y="19"/>
                  </a:cubicBezTo>
                  <a:cubicBezTo>
                    <a:pt x="4868" y="7"/>
                    <a:pt x="4675"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54">
              <a:extLst>
                <a:ext uri="{FF2B5EF4-FFF2-40B4-BE49-F238E27FC236}">
                  <a16:creationId xmlns:a16="http://schemas.microsoft.com/office/drawing/2014/main" id="{924CC335-1C74-3794-ADF4-420D4809EA57}"/>
                </a:ext>
              </a:extLst>
            </p:cNvPr>
            <p:cNvSpPr/>
            <p:nvPr/>
          </p:nvSpPr>
          <p:spPr>
            <a:xfrm>
              <a:off x="2439775" y="2351725"/>
              <a:ext cx="207875" cy="55300"/>
            </a:xfrm>
            <a:custGeom>
              <a:avLst/>
              <a:gdLst/>
              <a:ahLst/>
              <a:cxnLst/>
              <a:rect l="l" t="t" r="r" b="b"/>
              <a:pathLst>
                <a:path w="8315" h="2212" extrusionOk="0">
                  <a:moveTo>
                    <a:pt x="3832" y="1"/>
                  </a:moveTo>
                  <a:cubicBezTo>
                    <a:pt x="3639" y="1"/>
                    <a:pt x="3447" y="7"/>
                    <a:pt x="3254" y="19"/>
                  </a:cubicBezTo>
                  <a:cubicBezTo>
                    <a:pt x="3061" y="43"/>
                    <a:pt x="2868" y="67"/>
                    <a:pt x="2675" y="115"/>
                  </a:cubicBezTo>
                  <a:lnTo>
                    <a:pt x="2386" y="164"/>
                  </a:lnTo>
                  <a:lnTo>
                    <a:pt x="2121" y="236"/>
                  </a:lnTo>
                  <a:cubicBezTo>
                    <a:pt x="1736" y="332"/>
                    <a:pt x="1374" y="453"/>
                    <a:pt x="1013" y="597"/>
                  </a:cubicBezTo>
                  <a:cubicBezTo>
                    <a:pt x="844" y="670"/>
                    <a:pt x="675" y="742"/>
                    <a:pt x="507" y="838"/>
                  </a:cubicBezTo>
                  <a:cubicBezTo>
                    <a:pt x="338" y="911"/>
                    <a:pt x="169" y="1007"/>
                    <a:pt x="1" y="1103"/>
                  </a:cubicBezTo>
                  <a:cubicBezTo>
                    <a:pt x="169" y="1031"/>
                    <a:pt x="338" y="959"/>
                    <a:pt x="531" y="862"/>
                  </a:cubicBezTo>
                  <a:cubicBezTo>
                    <a:pt x="699" y="814"/>
                    <a:pt x="868" y="742"/>
                    <a:pt x="1061" y="670"/>
                  </a:cubicBezTo>
                  <a:cubicBezTo>
                    <a:pt x="1422" y="549"/>
                    <a:pt x="1784" y="453"/>
                    <a:pt x="2145" y="380"/>
                  </a:cubicBezTo>
                  <a:cubicBezTo>
                    <a:pt x="2507" y="284"/>
                    <a:pt x="2892" y="236"/>
                    <a:pt x="3254" y="212"/>
                  </a:cubicBezTo>
                  <a:cubicBezTo>
                    <a:pt x="3476" y="198"/>
                    <a:pt x="3691" y="184"/>
                    <a:pt x="3907" y="184"/>
                  </a:cubicBezTo>
                  <a:cubicBezTo>
                    <a:pt x="4065" y="184"/>
                    <a:pt x="4223" y="191"/>
                    <a:pt x="4386" y="212"/>
                  </a:cubicBezTo>
                  <a:cubicBezTo>
                    <a:pt x="5133" y="284"/>
                    <a:pt x="5856" y="477"/>
                    <a:pt x="6531" y="838"/>
                  </a:cubicBezTo>
                  <a:cubicBezTo>
                    <a:pt x="6868" y="1007"/>
                    <a:pt x="7182" y="1200"/>
                    <a:pt x="7495" y="1441"/>
                  </a:cubicBezTo>
                  <a:cubicBezTo>
                    <a:pt x="7784" y="1658"/>
                    <a:pt x="8073" y="1923"/>
                    <a:pt x="8314" y="2212"/>
                  </a:cubicBezTo>
                  <a:cubicBezTo>
                    <a:pt x="7881" y="1585"/>
                    <a:pt x="7278" y="1079"/>
                    <a:pt x="6603" y="694"/>
                  </a:cubicBezTo>
                  <a:cubicBezTo>
                    <a:pt x="5929" y="332"/>
                    <a:pt x="5182" y="91"/>
                    <a:pt x="4411" y="19"/>
                  </a:cubicBezTo>
                  <a:cubicBezTo>
                    <a:pt x="4218" y="7"/>
                    <a:pt x="4025"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54">
              <a:extLst>
                <a:ext uri="{FF2B5EF4-FFF2-40B4-BE49-F238E27FC236}">
                  <a16:creationId xmlns:a16="http://schemas.microsoft.com/office/drawing/2014/main" id="{37E44FA8-ABE3-4182-62DB-722CB8BBA59F}"/>
                </a:ext>
              </a:extLst>
            </p:cNvPr>
            <p:cNvSpPr/>
            <p:nvPr/>
          </p:nvSpPr>
          <p:spPr>
            <a:xfrm>
              <a:off x="2128325" y="2848525"/>
              <a:ext cx="470525" cy="29025"/>
            </a:xfrm>
            <a:custGeom>
              <a:avLst/>
              <a:gdLst/>
              <a:ahLst/>
              <a:cxnLst/>
              <a:rect l="l" t="t" r="r" b="b"/>
              <a:pathLst>
                <a:path w="18821" h="1161" extrusionOk="0">
                  <a:moveTo>
                    <a:pt x="9931" y="1"/>
                  </a:moveTo>
                  <a:cubicBezTo>
                    <a:pt x="4440" y="1"/>
                    <a:pt x="137" y="975"/>
                    <a:pt x="72" y="991"/>
                  </a:cubicBezTo>
                  <a:cubicBezTo>
                    <a:pt x="24" y="991"/>
                    <a:pt x="0" y="1040"/>
                    <a:pt x="0" y="1088"/>
                  </a:cubicBezTo>
                  <a:cubicBezTo>
                    <a:pt x="24" y="1136"/>
                    <a:pt x="72" y="1160"/>
                    <a:pt x="121" y="1160"/>
                  </a:cubicBezTo>
                  <a:cubicBezTo>
                    <a:pt x="185" y="1144"/>
                    <a:pt x="4467" y="180"/>
                    <a:pt x="9929" y="180"/>
                  </a:cubicBezTo>
                  <a:cubicBezTo>
                    <a:pt x="12682" y="180"/>
                    <a:pt x="15736" y="425"/>
                    <a:pt x="18700" y="1160"/>
                  </a:cubicBezTo>
                  <a:lnTo>
                    <a:pt x="18724" y="1160"/>
                  </a:lnTo>
                  <a:cubicBezTo>
                    <a:pt x="18772" y="1160"/>
                    <a:pt x="18796" y="1136"/>
                    <a:pt x="18820" y="1088"/>
                  </a:cubicBezTo>
                  <a:cubicBezTo>
                    <a:pt x="18820" y="1040"/>
                    <a:pt x="18796" y="991"/>
                    <a:pt x="18748" y="991"/>
                  </a:cubicBezTo>
                  <a:cubicBezTo>
                    <a:pt x="15768" y="248"/>
                    <a:pt x="12698" y="1"/>
                    <a:pt x="9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4;p54">
              <a:extLst>
                <a:ext uri="{FF2B5EF4-FFF2-40B4-BE49-F238E27FC236}">
                  <a16:creationId xmlns:a16="http://schemas.microsoft.com/office/drawing/2014/main" id="{FBD1743C-4614-0634-D4D7-CC37B6AC4573}"/>
                </a:ext>
              </a:extLst>
            </p:cNvPr>
            <p:cNvSpPr/>
            <p:nvPr/>
          </p:nvSpPr>
          <p:spPr>
            <a:xfrm>
              <a:off x="1994575" y="2666050"/>
              <a:ext cx="738025" cy="57875"/>
            </a:xfrm>
            <a:custGeom>
              <a:avLst/>
              <a:gdLst/>
              <a:ahLst/>
              <a:cxnLst/>
              <a:rect l="l" t="t" r="r" b="b"/>
              <a:pathLst>
                <a:path w="29521" h="2315" extrusionOk="0">
                  <a:moveTo>
                    <a:pt x="14531" y="1"/>
                  </a:moveTo>
                  <a:cubicBezTo>
                    <a:pt x="10941" y="1"/>
                    <a:pt x="8627" y="579"/>
                    <a:pt x="6410" y="1158"/>
                  </a:cubicBezTo>
                  <a:cubicBezTo>
                    <a:pt x="4459" y="1664"/>
                    <a:pt x="2603" y="2146"/>
                    <a:pt x="97" y="2146"/>
                  </a:cubicBezTo>
                  <a:cubicBezTo>
                    <a:pt x="49" y="2146"/>
                    <a:pt x="0" y="2170"/>
                    <a:pt x="0" y="2242"/>
                  </a:cubicBezTo>
                  <a:cubicBezTo>
                    <a:pt x="0" y="2290"/>
                    <a:pt x="49" y="2314"/>
                    <a:pt x="97" y="2314"/>
                  </a:cubicBezTo>
                  <a:cubicBezTo>
                    <a:pt x="2627" y="2314"/>
                    <a:pt x="4483" y="1856"/>
                    <a:pt x="6459" y="1350"/>
                  </a:cubicBezTo>
                  <a:cubicBezTo>
                    <a:pt x="8676" y="772"/>
                    <a:pt x="10965" y="170"/>
                    <a:pt x="14531" y="170"/>
                  </a:cubicBezTo>
                  <a:cubicBezTo>
                    <a:pt x="19327" y="170"/>
                    <a:pt x="21447" y="772"/>
                    <a:pt x="23520" y="1350"/>
                  </a:cubicBezTo>
                  <a:cubicBezTo>
                    <a:pt x="25158" y="1832"/>
                    <a:pt x="26701" y="2266"/>
                    <a:pt x="29424" y="2314"/>
                  </a:cubicBezTo>
                  <a:cubicBezTo>
                    <a:pt x="29472" y="2314"/>
                    <a:pt x="29520" y="2290"/>
                    <a:pt x="29520" y="2242"/>
                  </a:cubicBezTo>
                  <a:cubicBezTo>
                    <a:pt x="29520" y="2194"/>
                    <a:pt x="29496" y="2146"/>
                    <a:pt x="29424" y="2146"/>
                  </a:cubicBezTo>
                  <a:cubicBezTo>
                    <a:pt x="26725" y="2073"/>
                    <a:pt x="25183" y="1639"/>
                    <a:pt x="23568" y="1182"/>
                  </a:cubicBezTo>
                  <a:cubicBezTo>
                    <a:pt x="21496" y="603"/>
                    <a:pt x="19351" y="1"/>
                    <a:pt x="14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54">
              <a:extLst>
                <a:ext uri="{FF2B5EF4-FFF2-40B4-BE49-F238E27FC236}">
                  <a16:creationId xmlns:a16="http://schemas.microsoft.com/office/drawing/2014/main" id="{8D0FDD36-B3F9-0B52-942C-2C4BD3EFDD58}"/>
                </a:ext>
              </a:extLst>
            </p:cNvPr>
            <p:cNvSpPr/>
            <p:nvPr/>
          </p:nvSpPr>
          <p:spPr>
            <a:xfrm>
              <a:off x="1972275" y="2479300"/>
              <a:ext cx="782000" cy="84975"/>
            </a:xfrm>
            <a:custGeom>
              <a:avLst/>
              <a:gdLst/>
              <a:ahLst/>
              <a:cxnLst/>
              <a:rect l="l" t="t" r="r" b="b"/>
              <a:pathLst>
                <a:path w="31280" h="3399" extrusionOk="0">
                  <a:moveTo>
                    <a:pt x="15664" y="1"/>
                  </a:moveTo>
                  <a:cubicBezTo>
                    <a:pt x="11881" y="1"/>
                    <a:pt x="9086" y="964"/>
                    <a:pt x="6628" y="1808"/>
                  </a:cubicBezTo>
                  <a:cubicBezTo>
                    <a:pt x="4483" y="2531"/>
                    <a:pt x="2459" y="3230"/>
                    <a:pt x="97" y="3230"/>
                  </a:cubicBezTo>
                  <a:cubicBezTo>
                    <a:pt x="49" y="3230"/>
                    <a:pt x="1" y="3254"/>
                    <a:pt x="1" y="3326"/>
                  </a:cubicBezTo>
                  <a:cubicBezTo>
                    <a:pt x="1" y="3374"/>
                    <a:pt x="49" y="3398"/>
                    <a:pt x="97" y="3398"/>
                  </a:cubicBezTo>
                  <a:cubicBezTo>
                    <a:pt x="2507" y="3398"/>
                    <a:pt x="4531" y="2724"/>
                    <a:pt x="6676" y="1977"/>
                  </a:cubicBezTo>
                  <a:cubicBezTo>
                    <a:pt x="9254" y="1109"/>
                    <a:pt x="11905" y="193"/>
                    <a:pt x="15664" y="193"/>
                  </a:cubicBezTo>
                  <a:cubicBezTo>
                    <a:pt x="18725" y="193"/>
                    <a:pt x="20725" y="892"/>
                    <a:pt x="22797" y="1615"/>
                  </a:cubicBezTo>
                  <a:cubicBezTo>
                    <a:pt x="25038" y="2410"/>
                    <a:pt x="27352" y="3230"/>
                    <a:pt x="31183" y="3230"/>
                  </a:cubicBezTo>
                  <a:cubicBezTo>
                    <a:pt x="31256" y="3230"/>
                    <a:pt x="31280" y="3181"/>
                    <a:pt x="31280" y="3133"/>
                  </a:cubicBezTo>
                  <a:cubicBezTo>
                    <a:pt x="31280" y="3085"/>
                    <a:pt x="31256" y="3061"/>
                    <a:pt x="31183" y="3061"/>
                  </a:cubicBezTo>
                  <a:cubicBezTo>
                    <a:pt x="27400" y="3061"/>
                    <a:pt x="25087" y="2242"/>
                    <a:pt x="22870" y="1446"/>
                  </a:cubicBezTo>
                  <a:cubicBezTo>
                    <a:pt x="20749" y="699"/>
                    <a:pt x="18773" y="1"/>
                    <a:pt x="15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54">
              <a:extLst>
                <a:ext uri="{FF2B5EF4-FFF2-40B4-BE49-F238E27FC236}">
                  <a16:creationId xmlns:a16="http://schemas.microsoft.com/office/drawing/2014/main" id="{F92DF507-86E5-64CB-1971-4BBDB8A82FC3}"/>
                </a:ext>
              </a:extLst>
            </p:cNvPr>
            <p:cNvSpPr/>
            <p:nvPr/>
          </p:nvSpPr>
          <p:spPr>
            <a:xfrm>
              <a:off x="1962050" y="2181100"/>
              <a:ext cx="801875" cy="93400"/>
            </a:xfrm>
            <a:custGeom>
              <a:avLst/>
              <a:gdLst/>
              <a:ahLst/>
              <a:cxnLst/>
              <a:rect l="l" t="t" r="r" b="b"/>
              <a:pathLst>
                <a:path w="32075" h="3736" extrusionOk="0">
                  <a:moveTo>
                    <a:pt x="15832" y="0"/>
                  </a:moveTo>
                  <a:cubicBezTo>
                    <a:pt x="12603" y="0"/>
                    <a:pt x="9784" y="988"/>
                    <a:pt x="7037" y="1928"/>
                  </a:cubicBezTo>
                  <a:cubicBezTo>
                    <a:pt x="4651" y="2747"/>
                    <a:pt x="2386" y="3543"/>
                    <a:pt x="97" y="3543"/>
                  </a:cubicBezTo>
                  <a:cubicBezTo>
                    <a:pt x="48" y="3543"/>
                    <a:pt x="0" y="3591"/>
                    <a:pt x="0" y="3639"/>
                  </a:cubicBezTo>
                  <a:cubicBezTo>
                    <a:pt x="0" y="3687"/>
                    <a:pt x="48" y="3735"/>
                    <a:pt x="97" y="3735"/>
                  </a:cubicBezTo>
                  <a:cubicBezTo>
                    <a:pt x="2410" y="3735"/>
                    <a:pt x="4699" y="2940"/>
                    <a:pt x="7109" y="2097"/>
                  </a:cubicBezTo>
                  <a:cubicBezTo>
                    <a:pt x="9808" y="1157"/>
                    <a:pt x="12627" y="193"/>
                    <a:pt x="15832" y="193"/>
                  </a:cubicBezTo>
                  <a:cubicBezTo>
                    <a:pt x="19061" y="193"/>
                    <a:pt x="22001" y="1157"/>
                    <a:pt x="24869" y="2121"/>
                  </a:cubicBezTo>
                  <a:cubicBezTo>
                    <a:pt x="27375" y="2940"/>
                    <a:pt x="29737" y="3735"/>
                    <a:pt x="32002" y="3735"/>
                  </a:cubicBezTo>
                  <a:cubicBezTo>
                    <a:pt x="32050" y="3735"/>
                    <a:pt x="32074" y="3687"/>
                    <a:pt x="32074" y="3639"/>
                  </a:cubicBezTo>
                  <a:cubicBezTo>
                    <a:pt x="32074" y="3591"/>
                    <a:pt x="32050" y="3543"/>
                    <a:pt x="32002" y="3543"/>
                  </a:cubicBezTo>
                  <a:cubicBezTo>
                    <a:pt x="29761" y="3543"/>
                    <a:pt x="27399" y="2771"/>
                    <a:pt x="24917" y="1928"/>
                  </a:cubicBezTo>
                  <a:cubicBezTo>
                    <a:pt x="22050" y="988"/>
                    <a:pt x="19086" y="0"/>
                    <a:pt x="15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54">
              <a:extLst>
                <a:ext uri="{FF2B5EF4-FFF2-40B4-BE49-F238E27FC236}">
                  <a16:creationId xmlns:a16="http://schemas.microsoft.com/office/drawing/2014/main" id="{38A2AA62-F5D2-E701-25AC-73A36706FA3C}"/>
                </a:ext>
              </a:extLst>
            </p:cNvPr>
            <p:cNvSpPr/>
            <p:nvPr/>
          </p:nvSpPr>
          <p:spPr>
            <a:xfrm>
              <a:off x="2018675" y="1988775"/>
              <a:ext cx="688600" cy="95950"/>
            </a:xfrm>
            <a:custGeom>
              <a:avLst/>
              <a:gdLst/>
              <a:ahLst/>
              <a:cxnLst/>
              <a:rect l="l" t="t" r="r" b="b"/>
              <a:pathLst>
                <a:path w="27544" h="3838" extrusionOk="0">
                  <a:moveTo>
                    <a:pt x="14301" y="0"/>
                  </a:moveTo>
                  <a:cubicBezTo>
                    <a:pt x="12222" y="0"/>
                    <a:pt x="10322" y="238"/>
                    <a:pt x="8700" y="560"/>
                  </a:cubicBezTo>
                  <a:cubicBezTo>
                    <a:pt x="3591" y="1597"/>
                    <a:pt x="97" y="3645"/>
                    <a:pt x="73" y="3669"/>
                  </a:cubicBezTo>
                  <a:cubicBezTo>
                    <a:pt x="24" y="3693"/>
                    <a:pt x="0" y="3741"/>
                    <a:pt x="24" y="3789"/>
                  </a:cubicBezTo>
                  <a:cubicBezTo>
                    <a:pt x="39" y="3818"/>
                    <a:pt x="69" y="3829"/>
                    <a:pt x="97" y="3829"/>
                  </a:cubicBezTo>
                  <a:cubicBezTo>
                    <a:pt x="117" y="3829"/>
                    <a:pt x="135" y="3824"/>
                    <a:pt x="145" y="3814"/>
                  </a:cubicBezTo>
                  <a:cubicBezTo>
                    <a:pt x="193" y="3789"/>
                    <a:pt x="3663" y="1765"/>
                    <a:pt x="8748" y="753"/>
                  </a:cubicBezTo>
                  <a:cubicBezTo>
                    <a:pt x="10368" y="429"/>
                    <a:pt x="12266" y="191"/>
                    <a:pt x="14342" y="191"/>
                  </a:cubicBezTo>
                  <a:cubicBezTo>
                    <a:pt x="18285" y="191"/>
                    <a:pt x="22868" y="1051"/>
                    <a:pt x="27399" y="3814"/>
                  </a:cubicBezTo>
                  <a:lnTo>
                    <a:pt x="27448" y="3838"/>
                  </a:lnTo>
                  <a:lnTo>
                    <a:pt x="27520" y="3789"/>
                  </a:lnTo>
                  <a:cubicBezTo>
                    <a:pt x="27544" y="3741"/>
                    <a:pt x="27544" y="3693"/>
                    <a:pt x="27496" y="3669"/>
                  </a:cubicBezTo>
                  <a:cubicBezTo>
                    <a:pt x="22907" y="868"/>
                    <a:pt x="18277" y="0"/>
                    <a:pt x="14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54">
              <a:extLst>
                <a:ext uri="{FF2B5EF4-FFF2-40B4-BE49-F238E27FC236}">
                  <a16:creationId xmlns:a16="http://schemas.microsoft.com/office/drawing/2014/main" id="{C78BC210-A41C-A655-B859-58BC5A97B71E}"/>
                </a:ext>
              </a:extLst>
            </p:cNvPr>
            <p:cNvSpPr/>
            <p:nvPr/>
          </p:nvSpPr>
          <p:spPr>
            <a:xfrm>
              <a:off x="2636775" y="1997950"/>
              <a:ext cx="4850" cy="842250"/>
            </a:xfrm>
            <a:custGeom>
              <a:avLst/>
              <a:gdLst/>
              <a:ahLst/>
              <a:cxnLst/>
              <a:rect l="l" t="t" r="r" b="b"/>
              <a:pathLst>
                <a:path w="194" h="33690" extrusionOk="0">
                  <a:moveTo>
                    <a:pt x="97" y="1"/>
                  </a:moveTo>
                  <a:cubicBezTo>
                    <a:pt x="49" y="1"/>
                    <a:pt x="1" y="25"/>
                    <a:pt x="1" y="73"/>
                  </a:cubicBezTo>
                  <a:lnTo>
                    <a:pt x="1" y="33593"/>
                  </a:lnTo>
                  <a:cubicBezTo>
                    <a:pt x="1" y="33641"/>
                    <a:pt x="49" y="33689"/>
                    <a:pt x="97" y="33689"/>
                  </a:cubicBezTo>
                  <a:cubicBezTo>
                    <a:pt x="145" y="33689"/>
                    <a:pt x="193" y="33641"/>
                    <a:pt x="193" y="33593"/>
                  </a:cubicBezTo>
                  <a:lnTo>
                    <a:pt x="193" y="73"/>
                  </a:lnTo>
                  <a:cubicBezTo>
                    <a:pt x="193" y="25"/>
                    <a:pt x="145"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54">
              <a:extLst>
                <a:ext uri="{FF2B5EF4-FFF2-40B4-BE49-F238E27FC236}">
                  <a16:creationId xmlns:a16="http://schemas.microsoft.com/office/drawing/2014/main" id="{D5F3466A-2A13-D400-F67E-1A89D93B4DF7}"/>
                </a:ext>
              </a:extLst>
            </p:cNvPr>
            <p:cNvSpPr/>
            <p:nvPr/>
          </p:nvSpPr>
          <p:spPr>
            <a:xfrm>
              <a:off x="2355425" y="1886500"/>
              <a:ext cx="4850" cy="1115150"/>
            </a:xfrm>
            <a:custGeom>
              <a:avLst/>
              <a:gdLst/>
              <a:ahLst/>
              <a:cxnLst/>
              <a:rect l="l" t="t" r="r" b="b"/>
              <a:pathLst>
                <a:path w="194" h="44606" extrusionOk="0">
                  <a:moveTo>
                    <a:pt x="97" y="1"/>
                  </a:moveTo>
                  <a:cubicBezTo>
                    <a:pt x="49" y="1"/>
                    <a:pt x="1" y="49"/>
                    <a:pt x="1" y="97"/>
                  </a:cubicBezTo>
                  <a:lnTo>
                    <a:pt x="1" y="44509"/>
                  </a:lnTo>
                  <a:cubicBezTo>
                    <a:pt x="1" y="44557"/>
                    <a:pt x="49" y="44605"/>
                    <a:pt x="97" y="44605"/>
                  </a:cubicBezTo>
                  <a:cubicBezTo>
                    <a:pt x="146" y="44605"/>
                    <a:pt x="194" y="44557"/>
                    <a:pt x="194" y="44509"/>
                  </a:cubicBezTo>
                  <a:lnTo>
                    <a:pt x="194" y="97"/>
                  </a:lnTo>
                  <a:cubicBezTo>
                    <a:pt x="194" y="49"/>
                    <a:pt x="146"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54">
              <a:extLst>
                <a:ext uri="{FF2B5EF4-FFF2-40B4-BE49-F238E27FC236}">
                  <a16:creationId xmlns:a16="http://schemas.microsoft.com/office/drawing/2014/main" id="{8145490B-CD59-126B-FA07-B44BE136E08F}"/>
                </a:ext>
              </a:extLst>
            </p:cNvPr>
            <p:cNvSpPr/>
            <p:nvPr/>
          </p:nvSpPr>
          <p:spPr>
            <a:xfrm>
              <a:off x="2074100" y="2008200"/>
              <a:ext cx="4850" cy="823550"/>
            </a:xfrm>
            <a:custGeom>
              <a:avLst/>
              <a:gdLst/>
              <a:ahLst/>
              <a:cxnLst/>
              <a:rect l="l" t="t" r="r" b="b"/>
              <a:pathLst>
                <a:path w="194" h="32942" extrusionOk="0">
                  <a:moveTo>
                    <a:pt x="97" y="0"/>
                  </a:moveTo>
                  <a:cubicBezTo>
                    <a:pt x="49" y="0"/>
                    <a:pt x="0" y="48"/>
                    <a:pt x="0" y="97"/>
                  </a:cubicBezTo>
                  <a:lnTo>
                    <a:pt x="0" y="32845"/>
                  </a:lnTo>
                  <a:cubicBezTo>
                    <a:pt x="0" y="32894"/>
                    <a:pt x="49" y="32942"/>
                    <a:pt x="97" y="32942"/>
                  </a:cubicBezTo>
                  <a:cubicBezTo>
                    <a:pt x="145" y="32942"/>
                    <a:pt x="193" y="32894"/>
                    <a:pt x="193" y="32845"/>
                  </a:cubicBezTo>
                  <a:lnTo>
                    <a:pt x="193" y="97"/>
                  </a:lnTo>
                  <a:cubicBezTo>
                    <a:pt x="193" y="48"/>
                    <a:pt x="145"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54">
              <a:extLst>
                <a:ext uri="{FF2B5EF4-FFF2-40B4-BE49-F238E27FC236}">
                  <a16:creationId xmlns:a16="http://schemas.microsoft.com/office/drawing/2014/main" id="{FA084EE7-2E11-94C6-FE90-041AB5F415D6}"/>
                </a:ext>
              </a:extLst>
            </p:cNvPr>
            <p:cNvSpPr/>
            <p:nvPr/>
          </p:nvSpPr>
          <p:spPr>
            <a:xfrm>
              <a:off x="2623525" y="2234100"/>
              <a:ext cx="31350" cy="30750"/>
            </a:xfrm>
            <a:custGeom>
              <a:avLst/>
              <a:gdLst/>
              <a:ahLst/>
              <a:cxnLst/>
              <a:rect l="l" t="t" r="r" b="b"/>
              <a:pathLst>
                <a:path w="1254" h="1230" extrusionOk="0">
                  <a:moveTo>
                    <a:pt x="627" y="1"/>
                  </a:moveTo>
                  <a:cubicBezTo>
                    <a:pt x="290" y="1"/>
                    <a:pt x="0" y="266"/>
                    <a:pt x="0" y="603"/>
                  </a:cubicBezTo>
                  <a:cubicBezTo>
                    <a:pt x="0" y="965"/>
                    <a:pt x="290" y="1230"/>
                    <a:pt x="627" y="1230"/>
                  </a:cubicBezTo>
                  <a:cubicBezTo>
                    <a:pt x="964" y="1230"/>
                    <a:pt x="1254" y="965"/>
                    <a:pt x="1254" y="603"/>
                  </a:cubicBezTo>
                  <a:cubicBezTo>
                    <a:pt x="1254" y="266"/>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4">
              <a:extLst>
                <a:ext uri="{FF2B5EF4-FFF2-40B4-BE49-F238E27FC236}">
                  <a16:creationId xmlns:a16="http://schemas.microsoft.com/office/drawing/2014/main" id="{ED8EED7D-DEE9-517F-1D01-094526FA1454}"/>
                </a:ext>
              </a:extLst>
            </p:cNvPr>
            <p:cNvSpPr/>
            <p:nvPr/>
          </p:nvSpPr>
          <p:spPr>
            <a:xfrm>
              <a:off x="2623525" y="2531100"/>
              <a:ext cx="31350" cy="31375"/>
            </a:xfrm>
            <a:custGeom>
              <a:avLst/>
              <a:gdLst/>
              <a:ahLst/>
              <a:cxnLst/>
              <a:rect l="l" t="t" r="r" b="b"/>
              <a:pathLst>
                <a:path w="1254" h="1255" extrusionOk="0">
                  <a:moveTo>
                    <a:pt x="627" y="1"/>
                  </a:moveTo>
                  <a:cubicBezTo>
                    <a:pt x="290" y="1"/>
                    <a:pt x="0" y="290"/>
                    <a:pt x="0" y="628"/>
                  </a:cubicBezTo>
                  <a:cubicBezTo>
                    <a:pt x="0" y="965"/>
                    <a:pt x="290" y="1254"/>
                    <a:pt x="627" y="1254"/>
                  </a:cubicBezTo>
                  <a:cubicBezTo>
                    <a:pt x="964" y="1254"/>
                    <a:pt x="1254" y="965"/>
                    <a:pt x="1254" y="628"/>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4">
              <a:extLst>
                <a:ext uri="{FF2B5EF4-FFF2-40B4-BE49-F238E27FC236}">
                  <a16:creationId xmlns:a16="http://schemas.microsoft.com/office/drawing/2014/main" id="{CC74EB6A-678F-2A5D-2D99-EA568C2FCA56}"/>
                </a:ext>
              </a:extLst>
            </p:cNvPr>
            <p:cNvSpPr/>
            <p:nvPr/>
          </p:nvSpPr>
          <p:spPr>
            <a:xfrm>
              <a:off x="2623525" y="2694975"/>
              <a:ext cx="31350" cy="31350"/>
            </a:xfrm>
            <a:custGeom>
              <a:avLst/>
              <a:gdLst/>
              <a:ahLst/>
              <a:cxnLst/>
              <a:rect l="l" t="t" r="r" b="b"/>
              <a:pathLst>
                <a:path w="1254" h="1254" extrusionOk="0">
                  <a:moveTo>
                    <a:pt x="627" y="1"/>
                  </a:moveTo>
                  <a:cubicBezTo>
                    <a:pt x="290" y="1"/>
                    <a:pt x="0" y="290"/>
                    <a:pt x="0" y="627"/>
                  </a:cubicBezTo>
                  <a:cubicBezTo>
                    <a:pt x="0" y="964"/>
                    <a:pt x="290" y="1254"/>
                    <a:pt x="627" y="1254"/>
                  </a:cubicBezTo>
                  <a:cubicBezTo>
                    <a:pt x="964" y="1254"/>
                    <a:pt x="1254" y="964"/>
                    <a:pt x="1254" y="627"/>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4">
              <a:extLst>
                <a:ext uri="{FF2B5EF4-FFF2-40B4-BE49-F238E27FC236}">
                  <a16:creationId xmlns:a16="http://schemas.microsoft.com/office/drawing/2014/main" id="{3B5D6620-E74B-D5A0-DAFA-9EE7EA4D7922}"/>
                </a:ext>
              </a:extLst>
            </p:cNvPr>
            <p:cNvSpPr/>
            <p:nvPr/>
          </p:nvSpPr>
          <p:spPr>
            <a:xfrm>
              <a:off x="2342175" y="265280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4">
              <a:extLst>
                <a:ext uri="{FF2B5EF4-FFF2-40B4-BE49-F238E27FC236}">
                  <a16:creationId xmlns:a16="http://schemas.microsoft.com/office/drawing/2014/main" id="{CC39131D-BCCF-E598-B6BD-ADC39ED2FBF5}"/>
                </a:ext>
              </a:extLst>
            </p:cNvPr>
            <p:cNvSpPr/>
            <p:nvPr/>
          </p:nvSpPr>
          <p:spPr>
            <a:xfrm>
              <a:off x="2342175" y="2835350"/>
              <a:ext cx="31350" cy="30750"/>
            </a:xfrm>
            <a:custGeom>
              <a:avLst/>
              <a:gdLst/>
              <a:ahLst/>
              <a:cxnLst/>
              <a:rect l="l" t="t" r="r" b="b"/>
              <a:pathLst>
                <a:path w="1254" h="1230" extrusionOk="0">
                  <a:moveTo>
                    <a:pt x="627" y="0"/>
                  </a:moveTo>
                  <a:cubicBezTo>
                    <a:pt x="290" y="0"/>
                    <a:pt x="1" y="265"/>
                    <a:pt x="1" y="603"/>
                  </a:cubicBezTo>
                  <a:cubicBezTo>
                    <a:pt x="1" y="964"/>
                    <a:pt x="290" y="1229"/>
                    <a:pt x="627" y="1229"/>
                  </a:cubicBezTo>
                  <a:cubicBezTo>
                    <a:pt x="965" y="1229"/>
                    <a:pt x="1254" y="964"/>
                    <a:pt x="1254" y="603"/>
                  </a:cubicBezTo>
                  <a:cubicBezTo>
                    <a:pt x="1254" y="265"/>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4">
              <a:extLst>
                <a:ext uri="{FF2B5EF4-FFF2-40B4-BE49-F238E27FC236}">
                  <a16:creationId xmlns:a16="http://schemas.microsoft.com/office/drawing/2014/main" id="{D19BCD8F-4DF3-137A-CD7F-363466BAAA22}"/>
                </a:ext>
              </a:extLst>
            </p:cNvPr>
            <p:cNvSpPr/>
            <p:nvPr/>
          </p:nvSpPr>
          <p:spPr>
            <a:xfrm>
              <a:off x="2342175" y="2466050"/>
              <a:ext cx="31350" cy="31350"/>
            </a:xfrm>
            <a:custGeom>
              <a:avLst/>
              <a:gdLst/>
              <a:ahLst/>
              <a:cxnLst/>
              <a:rect l="l" t="t" r="r" b="b"/>
              <a:pathLst>
                <a:path w="1254" h="1254" extrusionOk="0">
                  <a:moveTo>
                    <a:pt x="627" y="0"/>
                  </a:moveTo>
                  <a:cubicBezTo>
                    <a:pt x="290" y="0"/>
                    <a:pt x="1" y="290"/>
                    <a:pt x="1" y="627"/>
                  </a:cubicBezTo>
                  <a:cubicBezTo>
                    <a:pt x="1" y="964"/>
                    <a:pt x="290" y="1254"/>
                    <a:pt x="627" y="1254"/>
                  </a:cubicBezTo>
                  <a:cubicBezTo>
                    <a:pt x="965" y="1254"/>
                    <a:pt x="1254" y="964"/>
                    <a:pt x="1254" y="627"/>
                  </a:cubicBezTo>
                  <a:cubicBezTo>
                    <a:pt x="1254" y="290"/>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4">
              <a:extLst>
                <a:ext uri="{FF2B5EF4-FFF2-40B4-BE49-F238E27FC236}">
                  <a16:creationId xmlns:a16="http://schemas.microsoft.com/office/drawing/2014/main" id="{786E5B19-1991-A8B8-3547-5B6CF075ADF0}"/>
                </a:ext>
              </a:extLst>
            </p:cNvPr>
            <p:cNvSpPr/>
            <p:nvPr/>
          </p:nvSpPr>
          <p:spPr>
            <a:xfrm>
              <a:off x="2342175" y="2167850"/>
              <a:ext cx="31350" cy="31350"/>
            </a:xfrm>
            <a:custGeom>
              <a:avLst/>
              <a:gdLst/>
              <a:ahLst/>
              <a:cxnLst/>
              <a:rect l="l" t="t" r="r" b="b"/>
              <a:pathLst>
                <a:path w="1254" h="1254" extrusionOk="0">
                  <a:moveTo>
                    <a:pt x="627" y="0"/>
                  </a:moveTo>
                  <a:cubicBezTo>
                    <a:pt x="290" y="0"/>
                    <a:pt x="1" y="289"/>
                    <a:pt x="1" y="627"/>
                  </a:cubicBezTo>
                  <a:cubicBezTo>
                    <a:pt x="1" y="964"/>
                    <a:pt x="290" y="1253"/>
                    <a:pt x="627" y="1253"/>
                  </a:cubicBezTo>
                  <a:cubicBezTo>
                    <a:pt x="965" y="1253"/>
                    <a:pt x="1254" y="964"/>
                    <a:pt x="1254" y="627"/>
                  </a:cubicBezTo>
                  <a:cubicBezTo>
                    <a:pt x="1254" y="289"/>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8;p54">
              <a:extLst>
                <a:ext uri="{FF2B5EF4-FFF2-40B4-BE49-F238E27FC236}">
                  <a16:creationId xmlns:a16="http://schemas.microsoft.com/office/drawing/2014/main" id="{E98F9693-8545-902E-4494-934DA4A29A5A}"/>
                </a:ext>
              </a:extLst>
            </p:cNvPr>
            <p:cNvSpPr/>
            <p:nvPr/>
          </p:nvSpPr>
          <p:spPr>
            <a:xfrm>
              <a:off x="2342175" y="197565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9;p54">
              <a:extLst>
                <a:ext uri="{FF2B5EF4-FFF2-40B4-BE49-F238E27FC236}">
                  <a16:creationId xmlns:a16="http://schemas.microsoft.com/office/drawing/2014/main" id="{201D1870-D968-919E-761E-79FFBAD3129A}"/>
                </a:ext>
              </a:extLst>
            </p:cNvPr>
            <p:cNvSpPr/>
            <p:nvPr/>
          </p:nvSpPr>
          <p:spPr>
            <a:xfrm>
              <a:off x="2623525" y="2034100"/>
              <a:ext cx="31350" cy="30750"/>
            </a:xfrm>
            <a:custGeom>
              <a:avLst/>
              <a:gdLst/>
              <a:ahLst/>
              <a:cxnLst/>
              <a:rect l="l" t="t" r="r" b="b"/>
              <a:pathLst>
                <a:path w="1254" h="1230" extrusionOk="0">
                  <a:moveTo>
                    <a:pt x="627" y="0"/>
                  </a:moveTo>
                  <a:cubicBezTo>
                    <a:pt x="290" y="0"/>
                    <a:pt x="0" y="266"/>
                    <a:pt x="0" y="603"/>
                  </a:cubicBezTo>
                  <a:cubicBezTo>
                    <a:pt x="0" y="964"/>
                    <a:pt x="290" y="1229"/>
                    <a:pt x="627" y="1229"/>
                  </a:cubicBezTo>
                  <a:cubicBezTo>
                    <a:pt x="964" y="1229"/>
                    <a:pt x="1254" y="964"/>
                    <a:pt x="1254" y="603"/>
                  </a:cubicBezTo>
                  <a:cubicBezTo>
                    <a:pt x="1254" y="266"/>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0;p54">
              <a:extLst>
                <a:ext uri="{FF2B5EF4-FFF2-40B4-BE49-F238E27FC236}">
                  <a16:creationId xmlns:a16="http://schemas.microsoft.com/office/drawing/2014/main" id="{F3B3D411-F330-9938-DF30-7F0B9C6F5E69}"/>
                </a:ext>
              </a:extLst>
            </p:cNvPr>
            <p:cNvSpPr/>
            <p:nvPr/>
          </p:nvSpPr>
          <p:spPr>
            <a:xfrm>
              <a:off x="2060850" y="2039525"/>
              <a:ext cx="31350" cy="31350"/>
            </a:xfrm>
            <a:custGeom>
              <a:avLst/>
              <a:gdLst/>
              <a:ahLst/>
              <a:cxnLst/>
              <a:rect l="l" t="t" r="r" b="b"/>
              <a:pathLst>
                <a:path w="1254" h="1254" extrusionOk="0">
                  <a:moveTo>
                    <a:pt x="627" y="0"/>
                  </a:moveTo>
                  <a:cubicBezTo>
                    <a:pt x="289" y="0"/>
                    <a:pt x="0" y="289"/>
                    <a:pt x="0" y="627"/>
                  </a:cubicBezTo>
                  <a:cubicBezTo>
                    <a:pt x="0" y="964"/>
                    <a:pt x="289" y="1253"/>
                    <a:pt x="627" y="1253"/>
                  </a:cubicBezTo>
                  <a:cubicBezTo>
                    <a:pt x="964" y="1253"/>
                    <a:pt x="1253" y="964"/>
                    <a:pt x="1253" y="627"/>
                  </a:cubicBezTo>
                  <a:cubicBezTo>
                    <a:pt x="1253" y="289"/>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p54">
              <a:extLst>
                <a:ext uri="{FF2B5EF4-FFF2-40B4-BE49-F238E27FC236}">
                  <a16:creationId xmlns:a16="http://schemas.microsoft.com/office/drawing/2014/main" id="{3E078078-CEEB-210A-4008-6062C8F5E979}"/>
                </a:ext>
              </a:extLst>
            </p:cNvPr>
            <p:cNvSpPr/>
            <p:nvPr/>
          </p:nvSpPr>
          <p:spPr>
            <a:xfrm>
              <a:off x="2060850" y="2237125"/>
              <a:ext cx="31350" cy="31350"/>
            </a:xfrm>
            <a:custGeom>
              <a:avLst/>
              <a:gdLst/>
              <a:ahLst/>
              <a:cxnLst/>
              <a:rect l="l" t="t" r="r" b="b"/>
              <a:pathLst>
                <a:path w="1254" h="1254" extrusionOk="0">
                  <a:moveTo>
                    <a:pt x="627" y="0"/>
                  </a:moveTo>
                  <a:cubicBezTo>
                    <a:pt x="289" y="0"/>
                    <a:pt x="0" y="290"/>
                    <a:pt x="0" y="627"/>
                  </a:cubicBezTo>
                  <a:cubicBezTo>
                    <a:pt x="0" y="964"/>
                    <a:pt x="289" y="1253"/>
                    <a:pt x="627" y="1253"/>
                  </a:cubicBezTo>
                  <a:cubicBezTo>
                    <a:pt x="964" y="1253"/>
                    <a:pt x="1253" y="964"/>
                    <a:pt x="1253" y="627"/>
                  </a:cubicBezTo>
                  <a:cubicBezTo>
                    <a:pt x="1253" y="290"/>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2;p54">
              <a:extLst>
                <a:ext uri="{FF2B5EF4-FFF2-40B4-BE49-F238E27FC236}">
                  <a16:creationId xmlns:a16="http://schemas.microsoft.com/office/drawing/2014/main" id="{FE428444-7BF9-6B18-6C83-72640B96190E}"/>
                </a:ext>
              </a:extLst>
            </p:cNvPr>
            <p:cNvSpPr/>
            <p:nvPr/>
          </p:nvSpPr>
          <p:spPr>
            <a:xfrm>
              <a:off x="2060850" y="2531100"/>
              <a:ext cx="31350" cy="31375"/>
            </a:xfrm>
            <a:custGeom>
              <a:avLst/>
              <a:gdLst/>
              <a:ahLst/>
              <a:cxnLst/>
              <a:rect l="l" t="t" r="r" b="b"/>
              <a:pathLst>
                <a:path w="1254" h="1255" extrusionOk="0">
                  <a:moveTo>
                    <a:pt x="627" y="1"/>
                  </a:moveTo>
                  <a:cubicBezTo>
                    <a:pt x="289" y="1"/>
                    <a:pt x="0" y="290"/>
                    <a:pt x="0" y="628"/>
                  </a:cubicBezTo>
                  <a:cubicBezTo>
                    <a:pt x="0" y="965"/>
                    <a:pt x="289" y="1254"/>
                    <a:pt x="627" y="1254"/>
                  </a:cubicBezTo>
                  <a:cubicBezTo>
                    <a:pt x="964" y="1254"/>
                    <a:pt x="1253" y="965"/>
                    <a:pt x="1253" y="628"/>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3;p54">
              <a:extLst>
                <a:ext uri="{FF2B5EF4-FFF2-40B4-BE49-F238E27FC236}">
                  <a16:creationId xmlns:a16="http://schemas.microsoft.com/office/drawing/2014/main" id="{DE36DFF1-304B-C7AA-729B-4EE509FF46D4}"/>
                </a:ext>
              </a:extLst>
            </p:cNvPr>
            <p:cNvSpPr/>
            <p:nvPr/>
          </p:nvSpPr>
          <p:spPr>
            <a:xfrm>
              <a:off x="2060850" y="2701600"/>
              <a:ext cx="31350" cy="31350"/>
            </a:xfrm>
            <a:custGeom>
              <a:avLst/>
              <a:gdLst/>
              <a:ahLst/>
              <a:cxnLst/>
              <a:rect l="l" t="t" r="r" b="b"/>
              <a:pathLst>
                <a:path w="1254" h="1254" extrusionOk="0">
                  <a:moveTo>
                    <a:pt x="627" y="1"/>
                  </a:moveTo>
                  <a:cubicBezTo>
                    <a:pt x="289" y="1"/>
                    <a:pt x="0" y="290"/>
                    <a:pt x="0" y="627"/>
                  </a:cubicBezTo>
                  <a:cubicBezTo>
                    <a:pt x="0" y="965"/>
                    <a:pt x="289" y="1254"/>
                    <a:pt x="627" y="1254"/>
                  </a:cubicBezTo>
                  <a:cubicBezTo>
                    <a:pt x="964" y="1254"/>
                    <a:pt x="1253" y="965"/>
                    <a:pt x="1253" y="627"/>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p54">
              <a:extLst>
                <a:ext uri="{FF2B5EF4-FFF2-40B4-BE49-F238E27FC236}">
                  <a16:creationId xmlns:a16="http://schemas.microsoft.com/office/drawing/2014/main" id="{785F8F67-08F0-D6FE-A532-BA427C3B32AA}"/>
                </a:ext>
              </a:extLst>
            </p:cNvPr>
            <p:cNvSpPr/>
            <p:nvPr/>
          </p:nvSpPr>
          <p:spPr>
            <a:xfrm>
              <a:off x="2638575" y="1883500"/>
              <a:ext cx="344025" cy="166900"/>
            </a:xfrm>
            <a:custGeom>
              <a:avLst/>
              <a:gdLst/>
              <a:ahLst/>
              <a:cxnLst/>
              <a:rect l="l" t="t" r="r" b="b"/>
              <a:pathLst>
                <a:path w="13761" h="6676" extrusionOk="0">
                  <a:moveTo>
                    <a:pt x="6580" y="0"/>
                  </a:moveTo>
                  <a:lnTo>
                    <a:pt x="1" y="6603"/>
                  </a:lnTo>
                  <a:lnTo>
                    <a:pt x="1" y="6675"/>
                  </a:lnTo>
                  <a:lnTo>
                    <a:pt x="49" y="6675"/>
                  </a:lnTo>
                  <a:lnTo>
                    <a:pt x="6652" y="72"/>
                  </a:lnTo>
                  <a:lnTo>
                    <a:pt x="13712" y="72"/>
                  </a:lnTo>
                  <a:lnTo>
                    <a:pt x="13761" y="48"/>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p54">
              <a:extLst>
                <a:ext uri="{FF2B5EF4-FFF2-40B4-BE49-F238E27FC236}">
                  <a16:creationId xmlns:a16="http://schemas.microsoft.com/office/drawing/2014/main" id="{2BAD01A7-F71C-8E41-555C-24D20421B87D}"/>
                </a:ext>
              </a:extLst>
            </p:cNvPr>
            <p:cNvSpPr/>
            <p:nvPr/>
          </p:nvSpPr>
          <p:spPr>
            <a:xfrm>
              <a:off x="1797575" y="2119050"/>
              <a:ext cx="280150" cy="134975"/>
            </a:xfrm>
            <a:custGeom>
              <a:avLst/>
              <a:gdLst/>
              <a:ahLst/>
              <a:cxnLst/>
              <a:rect l="l" t="t" r="r" b="b"/>
              <a:pathLst>
                <a:path w="11206" h="5399" extrusionOk="0">
                  <a:moveTo>
                    <a:pt x="49" y="0"/>
                  </a:moveTo>
                  <a:lnTo>
                    <a:pt x="1" y="24"/>
                  </a:lnTo>
                  <a:lnTo>
                    <a:pt x="49" y="72"/>
                  </a:lnTo>
                  <a:lnTo>
                    <a:pt x="5832" y="72"/>
                  </a:lnTo>
                  <a:lnTo>
                    <a:pt x="11134" y="5374"/>
                  </a:lnTo>
                  <a:lnTo>
                    <a:pt x="11158" y="5398"/>
                  </a:lnTo>
                  <a:lnTo>
                    <a:pt x="11206" y="5374"/>
                  </a:lnTo>
                  <a:lnTo>
                    <a:pt x="11206" y="5302"/>
                  </a:lnTo>
                  <a:lnTo>
                    <a:pt x="5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p54">
              <a:extLst>
                <a:ext uri="{FF2B5EF4-FFF2-40B4-BE49-F238E27FC236}">
                  <a16:creationId xmlns:a16="http://schemas.microsoft.com/office/drawing/2014/main" id="{4B5DB60C-0B0F-02F7-3901-BDC36A304C60}"/>
                </a:ext>
              </a:extLst>
            </p:cNvPr>
            <p:cNvSpPr/>
            <p:nvPr/>
          </p:nvSpPr>
          <p:spPr>
            <a:xfrm>
              <a:off x="2638575" y="2545575"/>
              <a:ext cx="307275" cy="156050"/>
            </a:xfrm>
            <a:custGeom>
              <a:avLst/>
              <a:gdLst/>
              <a:ahLst/>
              <a:cxnLst/>
              <a:rect l="l" t="t" r="r" b="b"/>
              <a:pathLst>
                <a:path w="12291" h="6242" extrusionOk="0">
                  <a:moveTo>
                    <a:pt x="1" y="0"/>
                  </a:moveTo>
                  <a:lnTo>
                    <a:pt x="1" y="73"/>
                  </a:lnTo>
                  <a:lnTo>
                    <a:pt x="6146" y="6242"/>
                  </a:lnTo>
                  <a:lnTo>
                    <a:pt x="12243" y="6242"/>
                  </a:lnTo>
                  <a:lnTo>
                    <a:pt x="12291" y="6218"/>
                  </a:lnTo>
                  <a:lnTo>
                    <a:pt x="12243" y="6169"/>
                  </a:lnTo>
                  <a:lnTo>
                    <a:pt x="6194" y="6169"/>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7;p54">
              <a:extLst>
                <a:ext uri="{FF2B5EF4-FFF2-40B4-BE49-F238E27FC236}">
                  <a16:creationId xmlns:a16="http://schemas.microsoft.com/office/drawing/2014/main" id="{8F12EABB-1302-70F7-FC3A-A54DDCCB20F5}"/>
                </a:ext>
              </a:extLst>
            </p:cNvPr>
            <p:cNvSpPr/>
            <p:nvPr/>
          </p:nvSpPr>
          <p:spPr>
            <a:xfrm>
              <a:off x="1858425" y="2667275"/>
              <a:ext cx="500050" cy="286775"/>
            </a:xfrm>
            <a:custGeom>
              <a:avLst/>
              <a:gdLst/>
              <a:ahLst/>
              <a:cxnLst/>
              <a:rect l="l" t="t" r="r" b="b"/>
              <a:pathLst>
                <a:path w="20002" h="11471" extrusionOk="0">
                  <a:moveTo>
                    <a:pt x="19953" y="0"/>
                  </a:moveTo>
                  <a:lnTo>
                    <a:pt x="8579" y="11374"/>
                  </a:lnTo>
                  <a:lnTo>
                    <a:pt x="49" y="11374"/>
                  </a:lnTo>
                  <a:lnTo>
                    <a:pt x="0" y="11422"/>
                  </a:lnTo>
                  <a:lnTo>
                    <a:pt x="49" y="11471"/>
                  </a:lnTo>
                  <a:lnTo>
                    <a:pt x="8603" y="11471"/>
                  </a:lnTo>
                  <a:lnTo>
                    <a:pt x="8627" y="1144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8;p54">
              <a:extLst>
                <a:ext uri="{FF2B5EF4-FFF2-40B4-BE49-F238E27FC236}">
                  <a16:creationId xmlns:a16="http://schemas.microsoft.com/office/drawing/2014/main" id="{964C2535-E09E-4781-3D16-EEF75BA28567}"/>
                </a:ext>
              </a:extLst>
            </p:cNvPr>
            <p:cNvSpPr/>
            <p:nvPr/>
          </p:nvSpPr>
          <p:spPr>
            <a:xfrm>
              <a:off x="2638575" y="2132300"/>
              <a:ext cx="344025" cy="118100"/>
            </a:xfrm>
            <a:custGeom>
              <a:avLst/>
              <a:gdLst/>
              <a:ahLst/>
              <a:cxnLst/>
              <a:rect l="l" t="t" r="r" b="b"/>
              <a:pathLst>
                <a:path w="13761" h="4724" extrusionOk="0">
                  <a:moveTo>
                    <a:pt x="4628" y="0"/>
                  </a:moveTo>
                  <a:lnTo>
                    <a:pt x="1" y="4651"/>
                  </a:lnTo>
                  <a:lnTo>
                    <a:pt x="1" y="4723"/>
                  </a:lnTo>
                  <a:lnTo>
                    <a:pt x="49" y="4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9;p54">
              <a:extLst>
                <a:ext uri="{FF2B5EF4-FFF2-40B4-BE49-F238E27FC236}">
                  <a16:creationId xmlns:a16="http://schemas.microsoft.com/office/drawing/2014/main" id="{D4930A91-4EFE-A89D-E38B-BA6CB3142430}"/>
                </a:ext>
              </a:extLst>
            </p:cNvPr>
            <p:cNvSpPr/>
            <p:nvPr/>
          </p:nvSpPr>
          <p:spPr>
            <a:xfrm>
              <a:off x="1858425" y="1812400"/>
              <a:ext cx="500050" cy="179550"/>
            </a:xfrm>
            <a:custGeom>
              <a:avLst/>
              <a:gdLst/>
              <a:ahLst/>
              <a:cxnLst/>
              <a:rect l="l" t="t" r="r" b="b"/>
              <a:pathLst>
                <a:path w="20002" h="7182" extrusionOk="0">
                  <a:moveTo>
                    <a:pt x="49" y="0"/>
                  </a:moveTo>
                  <a:lnTo>
                    <a:pt x="0" y="49"/>
                  </a:lnTo>
                  <a:lnTo>
                    <a:pt x="49" y="97"/>
                  </a:lnTo>
                  <a:lnTo>
                    <a:pt x="12869" y="97"/>
                  </a:lnTo>
                  <a:lnTo>
                    <a:pt x="19953" y="7182"/>
                  </a:lnTo>
                  <a:lnTo>
                    <a:pt x="20001" y="7182"/>
                  </a:lnTo>
                  <a:lnTo>
                    <a:pt x="20001" y="7109"/>
                  </a:lnTo>
                  <a:lnTo>
                    <a:pt x="12917" y="25"/>
                  </a:lnTo>
                  <a:lnTo>
                    <a:pt x="1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0;p54">
              <a:extLst>
                <a:ext uri="{FF2B5EF4-FFF2-40B4-BE49-F238E27FC236}">
                  <a16:creationId xmlns:a16="http://schemas.microsoft.com/office/drawing/2014/main" id="{AE26229A-FEDB-2CDC-9884-6F35A22576B3}"/>
                </a:ext>
              </a:extLst>
            </p:cNvPr>
            <p:cNvSpPr/>
            <p:nvPr/>
          </p:nvSpPr>
          <p:spPr>
            <a:xfrm>
              <a:off x="1733725" y="2545575"/>
              <a:ext cx="344000" cy="148225"/>
            </a:xfrm>
            <a:custGeom>
              <a:avLst/>
              <a:gdLst/>
              <a:ahLst/>
              <a:cxnLst/>
              <a:rect l="l" t="t" r="r" b="b"/>
              <a:pathLst>
                <a:path w="13760" h="5929" extrusionOk="0">
                  <a:moveTo>
                    <a:pt x="13688" y="0"/>
                  </a:moveTo>
                  <a:lnTo>
                    <a:pt x="7856" y="5832"/>
                  </a:lnTo>
                  <a:lnTo>
                    <a:pt x="24" y="5832"/>
                  </a:lnTo>
                  <a:lnTo>
                    <a:pt x="0" y="5880"/>
                  </a:lnTo>
                  <a:lnTo>
                    <a:pt x="24" y="5928"/>
                  </a:lnTo>
                  <a:lnTo>
                    <a:pt x="7880" y="5928"/>
                  </a:lnTo>
                  <a:lnTo>
                    <a:pt x="7904" y="5904"/>
                  </a:lnTo>
                  <a:lnTo>
                    <a:pt x="13760" y="73"/>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1;p54">
              <a:extLst>
                <a:ext uri="{FF2B5EF4-FFF2-40B4-BE49-F238E27FC236}">
                  <a16:creationId xmlns:a16="http://schemas.microsoft.com/office/drawing/2014/main" id="{53781647-DF6C-6B62-FE86-5A197E917967}"/>
                </a:ext>
              </a:extLst>
            </p:cNvPr>
            <p:cNvSpPr/>
            <p:nvPr/>
          </p:nvSpPr>
          <p:spPr>
            <a:xfrm>
              <a:off x="1962650" y="2160600"/>
              <a:ext cx="23525" cy="104250"/>
            </a:xfrm>
            <a:custGeom>
              <a:avLst/>
              <a:gdLst/>
              <a:ahLst/>
              <a:cxnLst/>
              <a:rect l="l" t="t" r="r" b="b"/>
              <a:pathLst>
                <a:path w="941" h="4170" extrusionOk="0">
                  <a:moveTo>
                    <a:pt x="796" y="1"/>
                  </a:moveTo>
                  <a:cubicBezTo>
                    <a:pt x="362" y="1326"/>
                    <a:pt x="73" y="2724"/>
                    <a:pt x="0" y="4170"/>
                  </a:cubicBezTo>
                  <a:lnTo>
                    <a:pt x="193" y="4025"/>
                  </a:lnTo>
                  <a:cubicBezTo>
                    <a:pt x="289" y="2676"/>
                    <a:pt x="530" y="1350"/>
                    <a:pt x="940" y="121"/>
                  </a:cubicBez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2;p54">
              <a:extLst>
                <a:ext uri="{FF2B5EF4-FFF2-40B4-BE49-F238E27FC236}">
                  <a16:creationId xmlns:a16="http://schemas.microsoft.com/office/drawing/2014/main" id="{762685E2-6102-BD28-84C9-FA2ED8A45D50}"/>
                </a:ext>
              </a:extLst>
            </p:cNvPr>
            <p:cNvSpPr/>
            <p:nvPr/>
          </p:nvSpPr>
          <p:spPr>
            <a:xfrm>
              <a:off x="1983725" y="1899150"/>
              <a:ext cx="284375" cy="262100"/>
            </a:xfrm>
            <a:custGeom>
              <a:avLst/>
              <a:gdLst/>
              <a:ahLst/>
              <a:cxnLst/>
              <a:rect l="l" t="t" r="r" b="b"/>
              <a:pathLst>
                <a:path w="11375" h="10484" extrusionOk="0">
                  <a:moveTo>
                    <a:pt x="11230" y="1"/>
                  </a:moveTo>
                  <a:cubicBezTo>
                    <a:pt x="8170" y="772"/>
                    <a:pt x="5375" y="2434"/>
                    <a:pt x="3230" y="4820"/>
                  </a:cubicBezTo>
                  <a:cubicBezTo>
                    <a:pt x="1784" y="6459"/>
                    <a:pt x="675" y="8338"/>
                    <a:pt x="1" y="10363"/>
                  </a:cubicBezTo>
                  <a:lnTo>
                    <a:pt x="121" y="10483"/>
                  </a:lnTo>
                  <a:cubicBezTo>
                    <a:pt x="483" y="9399"/>
                    <a:pt x="965" y="8387"/>
                    <a:pt x="1519" y="7423"/>
                  </a:cubicBezTo>
                  <a:lnTo>
                    <a:pt x="1495" y="7423"/>
                  </a:lnTo>
                  <a:cubicBezTo>
                    <a:pt x="1471" y="7423"/>
                    <a:pt x="1447" y="7399"/>
                    <a:pt x="1422" y="7374"/>
                  </a:cubicBezTo>
                  <a:cubicBezTo>
                    <a:pt x="1398" y="7326"/>
                    <a:pt x="1422" y="7278"/>
                    <a:pt x="1471" y="7254"/>
                  </a:cubicBezTo>
                  <a:cubicBezTo>
                    <a:pt x="1471" y="7254"/>
                    <a:pt x="1543" y="7182"/>
                    <a:pt x="1712" y="7109"/>
                  </a:cubicBezTo>
                  <a:cubicBezTo>
                    <a:pt x="2266" y="6218"/>
                    <a:pt x="2917" y="5398"/>
                    <a:pt x="3615" y="4627"/>
                  </a:cubicBezTo>
                  <a:lnTo>
                    <a:pt x="3615" y="4459"/>
                  </a:lnTo>
                  <a:cubicBezTo>
                    <a:pt x="3615" y="4410"/>
                    <a:pt x="3664" y="4362"/>
                    <a:pt x="3712" y="4362"/>
                  </a:cubicBezTo>
                  <a:cubicBezTo>
                    <a:pt x="3760" y="4362"/>
                    <a:pt x="3808" y="4386"/>
                    <a:pt x="3808" y="4435"/>
                  </a:cubicBezTo>
                  <a:cubicBezTo>
                    <a:pt x="5832" y="2362"/>
                    <a:pt x="8435" y="868"/>
                    <a:pt x="11375" y="145"/>
                  </a:cubicBezTo>
                  <a:lnTo>
                    <a:pt x="11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3;p54">
              <a:extLst>
                <a:ext uri="{FF2B5EF4-FFF2-40B4-BE49-F238E27FC236}">
                  <a16:creationId xmlns:a16="http://schemas.microsoft.com/office/drawing/2014/main" id="{7A4FD346-169D-53E8-0820-03DC0DFEC936}"/>
                </a:ext>
              </a:extLst>
            </p:cNvPr>
            <p:cNvSpPr/>
            <p:nvPr/>
          </p:nvSpPr>
          <p:spPr>
            <a:xfrm>
              <a:off x="2018675" y="1990725"/>
              <a:ext cx="311475" cy="94000"/>
            </a:xfrm>
            <a:custGeom>
              <a:avLst/>
              <a:gdLst/>
              <a:ahLst/>
              <a:cxnLst/>
              <a:rect l="l" t="t" r="r" b="b"/>
              <a:pathLst>
                <a:path w="12459" h="3760" extrusionOk="0">
                  <a:moveTo>
                    <a:pt x="12459" y="0"/>
                  </a:moveTo>
                  <a:lnTo>
                    <a:pt x="12459" y="0"/>
                  </a:lnTo>
                  <a:cubicBezTo>
                    <a:pt x="11109" y="73"/>
                    <a:pt x="9832" y="265"/>
                    <a:pt x="8700" y="482"/>
                  </a:cubicBezTo>
                  <a:cubicBezTo>
                    <a:pt x="6362" y="964"/>
                    <a:pt x="4338" y="1639"/>
                    <a:pt x="2844" y="2266"/>
                  </a:cubicBezTo>
                  <a:cubicBezTo>
                    <a:pt x="2892" y="2314"/>
                    <a:pt x="2916" y="2362"/>
                    <a:pt x="2916" y="2434"/>
                  </a:cubicBezTo>
                  <a:cubicBezTo>
                    <a:pt x="4410" y="1832"/>
                    <a:pt x="6410" y="1133"/>
                    <a:pt x="8748" y="675"/>
                  </a:cubicBezTo>
                  <a:cubicBezTo>
                    <a:pt x="9784" y="458"/>
                    <a:pt x="10941" y="290"/>
                    <a:pt x="12194" y="193"/>
                  </a:cubicBezTo>
                  <a:lnTo>
                    <a:pt x="12459" y="0"/>
                  </a:lnTo>
                  <a:close/>
                  <a:moveTo>
                    <a:pt x="1711" y="2748"/>
                  </a:moveTo>
                  <a:cubicBezTo>
                    <a:pt x="1061" y="3037"/>
                    <a:pt x="603" y="3278"/>
                    <a:pt x="314" y="3446"/>
                  </a:cubicBezTo>
                  <a:cubicBezTo>
                    <a:pt x="145" y="3519"/>
                    <a:pt x="73" y="3591"/>
                    <a:pt x="73" y="3591"/>
                  </a:cubicBezTo>
                  <a:cubicBezTo>
                    <a:pt x="24" y="3615"/>
                    <a:pt x="0" y="3663"/>
                    <a:pt x="24" y="3711"/>
                  </a:cubicBezTo>
                  <a:cubicBezTo>
                    <a:pt x="49" y="3736"/>
                    <a:pt x="73" y="3760"/>
                    <a:pt x="97" y="3760"/>
                  </a:cubicBezTo>
                  <a:lnTo>
                    <a:pt x="121" y="3760"/>
                  </a:lnTo>
                  <a:cubicBezTo>
                    <a:pt x="145" y="3760"/>
                    <a:pt x="145" y="3736"/>
                    <a:pt x="145" y="3736"/>
                  </a:cubicBezTo>
                  <a:cubicBezTo>
                    <a:pt x="169" y="3736"/>
                    <a:pt x="747" y="3398"/>
                    <a:pt x="1784" y="2916"/>
                  </a:cubicBezTo>
                  <a:cubicBezTo>
                    <a:pt x="1760" y="2868"/>
                    <a:pt x="1735" y="2796"/>
                    <a:pt x="1711" y="27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4;p54">
              <a:extLst>
                <a:ext uri="{FF2B5EF4-FFF2-40B4-BE49-F238E27FC236}">
                  <a16:creationId xmlns:a16="http://schemas.microsoft.com/office/drawing/2014/main" id="{61DD5CB4-2AE9-4049-38BB-497203277A3E}"/>
                </a:ext>
              </a:extLst>
            </p:cNvPr>
            <p:cNvSpPr/>
            <p:nvPr/>
          </p:nvSpPr>
          <p:spPr>
            <a:xfrm>
              <a:off x="2074100" y="2008200"/>
              <a:ext cx="4850" cy="172925"/>
            </a:xfrm>
            <a:custGeom>
              <a:avLst/>
              <a:gdLst/>
              <a:ahLst/>
              <a:cxnLst/>
              <a:rect l="l" t="t" r="r" b="b"/>
              <a:pathLst>
                <a:path w="194" h="6917" extrusionOk="0">
                  <a:moveTo>
                    <a:pt x="97" y="0"/>
                  </a:moveTo>
                  <a:cubicBezTo>
                    <a:pt x="49" y="0"/>
                    <a:pt x="0" y="48"/>
                    <a:pt x="0" y="97"/>
                  </a:cubicBezTo>
                  <a:lnTo>
                    <a:pt x="0" y="265"/>
                  </a:lnTo>
                  <a:lnTo>
                    <a:pt x="0" y="1277"/>
                  </a:lnTo>
                  <a:cubicBezTo>
                    <a:pt x="49" y="1253"/>
                    <a:pt x="73" y="1253"/>
                    <a:pt x="97" y="1253"/>
                  </a:cubicBezTo>
                  <a:cubicBezTo>
                    <a:pt x="145" y="1253"/>
                    <a:pt x="169" y="1253"/>
                    <a:pt x="193" y="1277"/>
                  </a:cubicBezTo>
                  <a:lnTo>
                    <a:pt x="193" y="97"/>
                  </a:lnTo>
                  <a:cubicBezTo>
                    <a:pt x="193" y="97"/>
                    <a:pt x="193" y="73"/>
                    <a:pt x="193" y="73"/>
                  </a:cubicBezTo>
                  <a:cubicBezTo>
                    <a:pt x="193" y="24"/>
                    <a:pt x="145" y="0"/>
                    <a:pt x="97" y="0"/>
                  </a:cubicBezTo>
                  <a:close/>
                  <a:moveTo>
                    <a:pt x="0" y="2506"/>
                  </a:moveTo>
                  <a:lnTo>
                    <a:pt x="0" y="6916"/>
                  </a:lnTo>
                  <a:lnTo>
                    <a:pt x="193" y="6772"/>
                  </a:lnTo>
                  <a:lnTo>
                    <a:pt x="193" y="25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5;p54">
              <a:extLst>
                <a:ext uri="{FF2B5EF4-FFF2-40B4-BE49-F238E27FC236}">
                  <a16:creationId xmlns:a16="http://schemas.microsoft.com/office/drawing/2014/main" id="{6EF757B0-0786-17F8-6F5A-AF630BD79A6B}"/>
                </a:ext>
              </a:extLst>
            </p:cNvPr>
            <p:cNvSpPr/>
            <p:nvPr/>
          </p:nvSpPr>
          <p:spPr>
            <a:xfrm>
              <a:off x="2060850" y="2039525"/>
              <a:ext cx="31350" cy="31350"/>
            </a:xfrm>
            <a:custGeom>
              <a:avLst/>
              <a:gdLst/>
              <a:ahLst/>
              <a:cxnLst/>
              <a:rect l="l" t="t" r="r" b="b"/>
              <a:pathLst>
                <a:path w="1254" h="1254" extrusionOk="0">
                  <a:moveTo>
                    <a:pt x="627" y="0"/>
                  </a:moveTo>
                  <a:cubicBezTo>
                    <a:pt x="603" y="0"/>
                    <a:pt x="579" y="0"/>
                    <a:pt x="530" y="24"/>
                  </a:cubicBezTo>
                  <a:cubicBezTo>
                    <a:pt x="241" y="49"/>
                    <a:pt x="0" y="314"/>
                    <a:pt x="0" y="627"/>
                  </a:cubicBezTo>
                  <a:cubicBezTo>
                    <a:pt x="0" y="675"/>
                    <a:pt x="24" y="747"/>
                    <a:pt x="24" y="796"/>
                  </a:cubicBezTo>
                  <a:cubicBezTo>
                    <a:pt x="48" y="844"/>
                    <a:pt x="73" y="916"/>
                    <a:pt x="97" y="964"/>
                  </a:cubicBezTo>
                  <a:cubicBezTo>
                    <a:pt x="193" y="1109"/>
                    <a:pt x="362" y="1205"/>
                    <a:pt x="530" y="1253"/>
                  </a:cubicBezTo>
                  <a:lnTo>
                    <a:pt x="723" y="1253"/>
                  </a:lnTo>
                  <a:cubicBezTo>
                    <a:pt x="1012" y="1205"/>
                    <a:pt x="1253" y="940"/>
                    <a:pt x="1253" y="627"/>
                  </a:cubicBezTo>
                  <a:cubicBezTo>
                    <a:pt x="1253" y="579"/>
                    <a:pt x="1253" y="530"/>
                    <a:pt x="1229" y="482"/>
                  </a:cubicBezTo>
                  <a:cubicBezTo>
                    <a:pt x="1229" y="410"/>
                    <a:pt x="1205" y="362"/>
                    <a:pt x="1157" y="314"/>
                  </a:cubicBezTo>
                  <a:cubicBezTo>
                    <a:pt x="1061" y="145"/>
                    <a:pt x="916" y="49"/>
                    <a:pt x="723" y="24"/>
                  </a:cubicBezTo>
                  <a:cubicBezTo>
                    <a:pt x="699" y="0"/>
                    <a:pt x="67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6;p54">
              <a:extLst>
                <a:ext uri="{FF2B5EF4-FFF2-40B4-BE49-F238E27FC236}">
                  <a16:creationId xmlns:a16="http://schemas.microsoft.com/office/drawing/2014/main" id="{AFD9129D-6E1A-C5A7-95EC-90C2EC24A7B0}"/>
                </a:ext>
              </a:extLst>
            </p:cNvPr>
            <p:cNvSpPr/>
            <p:nvPr/>
          </p:nvSpPr>
          <p:spPr>
            <a:xfrm>
              <a:off x="1906625" y="2119050"/>
              <a:ext cx="128950" cy="92200"/>
            </a:xfrm>
            <a:custGeom>
              <a:avLst/>
              <a:gdLst/>
              <a:ahLst/>
              <a:cxnLst/>
              <a:rect l="l" t="t" r="r" b="b"/>
              <a:pathLst>
                <a:path w="5158" h="3688" extrusionOk="0">
                  <a:moveTo>
                    <a:pt x="121" y="0"/>
                  </a:moveTo>
                  <a:lnTo>
                    <a:pt x="0" y="72"/>
                  </a:lnTo>
                  <a:lnTo>
                    <a:pt x="1470" y="72"/>
                  </a:lnTo>
                  <a:lnTo>
                    <a:pt x="3037" y="1663"/>
                  </a:lnTo>
                  <a:lnTo>
                    <a:pt x="3181" y="1783"/>
                  </a:lnTo>
                  <a:lnTo>
                    <a:pt x="5085" y="3687"/>
                  </a:lnTo>
                  <a:lnTo>
                    <a:pt x="5157" y="3639"/>
                  </a:lnTo>
                  <a:lnTo>
                    <a:pt x="3205" y="1687"/>
                  </a:lnTo>
                  <a:lnTo>
                    <a:pt x="3085" y="1567"/>
                  </a:lnTo>
                  <a:lnTo>
                    <a:pt x="1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7;p54">
              <a:extLst>
                <a:ext uri="{FF2B5EF4-FFF2-40B4-BE49-F238E27FC236}">
                  <a16:creationId xmlns:a16="http://schemas.microsoft.com/office/drawing/2014/main" id="{129B58D7-3BF5-AE80-E5E9-B9902D46D51D}"/>
                </a:ext>
              </a:extLst>
            </p:cNvPr>
            <p:cNvSpPr/>
            <p:nvPr/>
          </p:nvSpPr>
          <p:spPr>
            <a:xfrm>
              <a:off x="2266875" y="1886500"/>
              <a:ext cx="188000" cy="15700"/>
            </a:xfrm>
            <a:custGeom>
              <a:avLst/>
              <a:gdLst/>
              <a:ahLst/>
              <a:cxnLst/>
              <a:rect l="l" t="t" r="r" b="b"/>
              <a:pathLst>
                <a:path w="7520" h="628" extrusionOk="0">
                  <a:moveTo>
                    <a:pt x="3663" y="1"/>
                  </a:moveTo>
                  <a:cubicBezTo>
                    <a:pt x="3712" y="25"/>
                    <a:pt x="3736" y="49"/>
                    <a:pt x="3736" y="97"/>
                  </a:cubicBezTo>
                  <a:lnTo>
                    <a:pt x="3736" y="193"/>
                  </a:lnTo>
                  <a:lnTo>
                    <a:pt x="3856" y="193"/>
                  </a:lnTo>
                  <a:cubicBezTo>
                    <a:pt x="5037" y="193"/>
                    <a:pt x="6194" y="314"/>
                    <a:pt x="7326" y="579"/>
                  </a:cubicBezTo>
                  <a:lnTo>
                    <a:pt x="7519" y="434"/>
                  </a:lnTo>
                  <a:cubicBezTo>
                    <a:pt x="6338" y="145"/>
                    <a:pt x="5085" y="1"/>
                    <a:pt x="3856" y="1"/>
                  </a:cubicBezTo>
                  <a:close/>
                  <a:moveTo>
                    <a:pt x="3615" y="1"/>
                  </a:moveTo>
                  <a:cubicBezTo>
                    <a:pt x="3182" y="25"/>
                    <a:pt x="2724" y="49"/>
                    <a:pt x="2218" y="97"/>
                  </a:cubicBezTo>
                  <a:cubicBezTo>
                    <a:pt x="1471" y="169"/>
                    <a:pt x="724" y="290"/>
                    <a:pt x="1" y="482"/>
                  </a:cubicBezTo>
                  <a:lnTo>
                    <a:pt x="145" y="627"/>
                  </a:lnTo>
                  <a:cubicBezTo>
                    <a:pt x="820" y="458"/>
                    <a:pt x="1519" y="338"/>
                    <a:pt x="2218" y="266"/>
                  </a:cubicBezTo>
                  <a:cubicBezTo>
                    <a:pt x="2700" y="241"/>
                    <a:pt x="3133" y="193"/>
                    <a:pt x="3543" y="193"/>
                  </a:cubicBezTo>
                  <a:lnTo>
                    <a:pt x="3543" y="97"/>
                  </a:lnTo>
                  <a:cubicBezTo>
                    <a:pt x="3543" y="49"/>
                    <a:pt x="3591" y="25"/>
                    <a:pt x="3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8;p54">
              <a:extLst>
                <a:ext uri="{FF2B5EF4-FFF2-40B4-BE49-F238E27FC236}">
                  <a16:creationId xmlns:a16="http://schemas.microsoft.com/office/drawing/2014/main" id="{45C16FEA-D8FD-7B18-B40F-612F03DE4330}"/>
                </a:ext>
              </a:extLst>
            </p:cNvPr>
            <p:cNvSpPr/>
            <p:nvPr/>
          </p:nvSpPr>
          <p:spPr>
            <a:xfrm>
              <a:off x="2355425" y="1886500"/>
              <a:ext cx="4850" cy="84975"/>
            </a:xfrm>
            <a:custGeom>
              <a:avLst/>
              <a:gdLst/>
              <a:ahLst/>
              <a:cxnLst/>
              <a:rect l="l" t="t" r="r" b="b"/>
              <a:pathLst>
                <a:path w="194" h="3399" extrusionOk="0">
                  <a:moveTo>
                    <a:pt x="73" y="1"/>
                  </a:moveTo>
                  <a:cubicBezTo>
                    <a:pt x="49" y="25"/>
                    <a:pt x="1" y="49"/>
                    <a:pt x="1" y="97"/>
                  </a:cubicBezTo>
                  <a:lnTo>
                    <a:pt x="1" y="3398"/>
                  </a:lnTo>
                  <a:lnTo>
                    <a:pt x="194" y="3254"/>
                  </a:lnTo>
                  <a:lnTo>
                    <a:pt x="194" y="193"/>
                  </a:lnTo>
                  <a:lnTo>
                    <a:pt x="194" y="97"/>
                  </a:lnTo>
                  <a:cubicBezTo>
                    <a:pt x="194" y="49"/>
                    <a:pt x="170" y="25"/>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9;p54">
              <a:extLst>
                <a:ext uri="{FF2B5EF4-FFF2-40B4-BE49-F238E27FC236}">
                  <a16:creationId xmlns:a16="http://schemas.microsoft.com/office/drawing/2014/main" id="{E0536798-B3CA-DB9C-06F0-2D6A9E52E49B}"/>
                </a:ext>
              </a:extLst>
            </p:cNvPr>
            <p:cNvSpPr/>
            <p:nvPr/>
          </p:nvSpPr>
          <p:spPr>
            <a:xfrm>
              <a:off x="2238575" y="1872050"/>
              <a:ext cx="108450" cy="107250"/>
            </a:xfrm>
            <a:custGeom>
              <a:avLst/>
              <a:gdLst/>
              <a:ahLst/>
              <a:cxnLst/>
              <a:rect l="l" t="t" r="r" b="b"/>
              <a:pathLst>
                <a:path w="4338" h="4290" extrusionOk="0">
                  <a:moveTo>
                    <a:pt x="72" y="0"/>
                  </a:moveTo>
                  <a:lnTo>
                    <a:pt x="0" y="48"/>
                  </a:lnTo>
                  <a:lnTo>
                    <a:pt x="1036" y="1085"/>
                  </a:lnTo>
                  <a:lnTo>
                    <a:pt x="1181" y="1229"/>
                  </a:lnTo>
                  <a:lnTo>
                    <a:pt x="4241" y="4290"/>
                  </a:lnTo>
                  <a:lnTo>
                    <a:pt x="4338" y="4241"/>
                  </a:lnTo>
                  <a:lnTo>
                    <a:pt x="1277" y="1205"/>
                  </a:lnTo>
                  <a:lnTo>
                    <a:pt x="1133" y="1060"/>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0;p54">
              <a:extLst>
                <a:ext uri="{FF2B5EF4-FFF2-40B4-BE49-F238E27FC236}">
                  <a16:creationId xmlns:a16="http://schemas.microsoft.com/office/drawing/2014/main" id="{D7AC29DA-000C-6252-732C-AD963C08860D}"/>
                </a:ext>
              </a:extLst>
            </p:cNvPr>
            <p:cNvSpPr/>
            <p:nvPr/>
          </p:nvSpPr>
          <p:spPr>
            <a:xfrm>
              <a:off x="1945175" y="2569675"/>
              <a:ext cx="27125" cy="25325"/>
            </a:xfrm>
            <a:custGeom>
              <a:avLst/>
              <a:gdLst/>
              <a:ahLst/>
              <a:cxnLst/>
              <a:rect l="l" t="t" r="r" b="b"/>
              <a:pathLst>
                <a:path w="1085" h="1013" extrusionOk="0">
                  <a:moveTo>
                    <a:pt x="1013" y="0"/>
                  </a:moveTo>
                  <a:cubicBezTo>
                    <a:pt x="1035" y="287"/>
                    <a:pt x="1057" y="554"/>
                    <a:pt x="1079" y="820"/>
                  </a:cubicBezTo>
                  <a:lnTo>
                    <a:pt x="1085" y="820"/>
                  </a:lnTo>
                  <a:cubicBezTo>
                    <a:pt x="1061" y="554"/>
                    <a:pt x="1037" y="289"/>
                    <a:pt x="1013" y="0"/>
                  </a:cubicBezTo>
                  <a:close/>
                  <a:moveTo>
                    <a:pt x="169" y="651"/>
                  </a:moveTo>
                  <a:lnTo>
                    <a:pt x="0" y="747"/>
                  </a:lnTo>
                  <a:cubicBezTo>
                    <a:pt x="241" y="916"/>
                    <a:pt x="531" y="1012"/>
                    <a:pt x="892" y="1012"/>
                  </a:cubicBezTo>
                  <a:cubicBezTo>
                    <a:pt x="964" y="1012"/>
                    <a:pt x="1013" y="988"/>
                    <a:pt x="1085" y="988"/>
                  </a:cubicBezTo>
                  <a:cubicBezTo>
                    <a:pt x="1085" y="964"/>
                    <a:pt x="1085" y="940"/>
                    <a:pt x="1085" y="892"/>
                  </a:cubicBezTo>
                  <a:cubicBezTo>
                    <a:pt x="1083" y="868"/>
                    <a:pt x="1081" y="844"/>
                    <a:pt x="1079" y="820"/>
                  </a:cubicBezTo>
                  <a:lnTo>
                    <a:pt x="892" y="820"/>
                  </a:lnTo>
                  <a:cubicBezTo>
                    <a:pt x="603" y="820"/>
                    <a:pt x="362" y="747"/>
                    <a:pt x="169" y="6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1;p54">
              <a:extLst>
                <a:ext uri="{FF2B5EF4-FFF2-40B4-BE49-F238E27FC236}">
                  <a16:creationId xmlns:a16="http://schemas.microsoft.com/office/drawing/2014/main" id="{CF8DBB67-A162-3AF9-F451-CFF7F465D741}"/>
                </a:ext>
              </a:extLst>
            </p:cNvPr>
            <p:cNvSpPr/>
            <p:nvPr/>
          </p:nvSpPr>
          <p:spPr>
            <a:xfrm>
              <a:off x="2755450" y="2341350"/>
              <a:ext cx="91600" cy="246425"/>
            </a:xfrm>
            <a:custGeom>
              <a:avLst/>
              <a:gdLst/>
              <a:ahLst/>
              <a:cxnLst/>
              <a:rect l="l" t="t" r="r" b="b"/>
              <a:pathLst>
                <a:path w="3664" h="9857" extrusionOk="0">
                  <a:moveTo>
                    <a:pt x="73" y="8483"/>
                  </a:moveTo>
                  <a:lnTo>
                    <a:pt x="73" y="8483"/>
                  </a:lnTo>
                  <a:cubicBezTo>
                    <a:pt x="49" y="8892"/>
                    <a:pt x="25" y="9278"/>
                    <a:pt x="1" y="9639"/>
                  </a:cubicBezTo>
                  <a:cubicBezTo>
                    <a:pt x="3" y="9640"/>
                    <a:pt x="5" y="9640"/>
                    <a:pt x="6" y="9640"/>
                  </a:cubicBezTo>
                  <a:lnTo>
                    <a:pt x="6" y="9640"/>
                  </a:lnTo>
                  <a:cubicBezTo>
                    <a:pt x="29" y="9262"/>
                    <a:pt x="51" y="8883"/>
                    <a:pt x="73" y="8483"/>
                  </a:cubicBezTo>
                  <a:close/>
                  <a:moveTo>
                    <a:pt x="1591" y="0"/>
                  </a:moveTo>
                  <a:cubicBezTo>
                    <a:pt x="1423" y="0"/>
                    <a:pt x="1254" y="24"/>
                    <a:pt x="1109" y="73"/>
                  </a:cubicBezTo>
                  <a:cubicBezTo>
                    <a:pt x="820" y="169"/>
                    <a:pt x="531" y="289"/>
                    <a:pt x="338" y="386"/>
                  </a:cubicBezTo>
                  <a:cubicBezTo>
                    <a:pt x="338" y="434"/>
                    <a:pt x="338" y="482"/>
                    <a:pt x="338" y="530"/>
                  </a:cubicBezTo>
                  <a:cubicBezTo>
                    <a:pt x="338" y="892"/>
                    <a:pt x="314" y="1277"/>
                    <a:pt x="314" y="1639"/>
                  </a:cubicBezTo>
                  <a:cubicBezTo>
                    <a:pt x="314" y="1302"/>
                    <a:pt x="338" y="940"/>
                    <a:pt x="338" y="579"/>
                  </a:cubicBezTo>
                  <a:cubicBezTo>
                    <a:pt x="507" y="506"/>
                    <a:pt x="844" y="338"/>
                    <a:pt x="1158" y="241"/>
                  </a:cubicBezTo>
                  <a:cubicBezTo>
                    <a:pt x="1302" y="193"/>
                    <a:pt x="1447" y="169"/>
                    <a:pt x="1591" y="169"/>
                  </a:cubicBezTo>
                  <a:cubicBezTo>
                    <a:pt x="1760" y="169"/>
                    <a:pt x="1929" y="217"/>
                    <a:pt x="2097" y="265"/>
                  </a:cubicBezTo>
                  <a:cubicBezTo>
                    <a:pt x="2314" y="362"/>
                    <a:pt x="2483" y="530"/>
                    <a:pt x="2507" y="723"/>
                  </a:cubicBezTo>
                  <a:cubicBezTo>
                    <a:pt x="2772" y="2000"/>
                    <a:pt x="3471" y="6290"/>
                    <a:pt x="1712" y="8218"/>
                  </a:cubicBezTo>
                  <a:lnTo>
                    <a:pt x="1688" y="8242"/>
                  </a:lnTo>
                  <a:lnTo>
                    <a:pt x="1688" y="8290"/>
                  </a:lnTo>
                  <a:cubicBezTo>
                    <a:pt x="1688" y="8290"/>
                    <a:pt x="1688" y="8965"/>
                    <a:pt x="1206" y="9374"/>
                  </a:cubicBezTo>
                  <a:cubicBezTo>
                    <a:pt x="989" y="9567"/>
                    <a:pt x="676" y="9663"/>
                    <a:pt x="314" y="9663"/>
                  </a:cubicBezTo>
                  <a:cubicBezTo>
                    <a:pt x="219" y="9663"/>
                    <a:pt x="124" y="9663"/>
                    <a:pt x="6" y="9640"/>
                  </a:cubicBezTo>
                  <a:lnTo>
                    <a:pt x="6" y="9640"/>
                  </a:lnTo>
                  <a:cubicBezTo>
                    <a:pt x="5" y="9672"/>
                    <a:pt x="3" y="9704"/>
                    <a:pt x="1" y="9736"/>
                  </a:cubicBezTo>
                  <a:cubicBezTo>
                    <a:pt x="1" y="9760"/>
                    <a:pt x="1" y="9784"/>
                    <a:pt x="1" y="9832"/>
                  </a:cubicBezTo>
                  <a:cubicBezTo>
                    <a:pt x="121" y="9832"/>
                    <a:pt x="218" y="9856"/>
                    <a:pt x="314" y="9856"/>
                  </a:cubicBezTo>
                  <a:cubicBezTo>
                    <a:pt x="724" y="9856"/>
                    <a:pt x="1061" y="9736"/>
                    <a:pt x="1326" y="9519"/>
                  </a:cubicBezTo>
                  <a:cubicBezTo>
                    <a:pt x="1808" y="9109"/>
                    <a:pt x="1856" y="8483"/>
                    <a:pt x="1856" y="8314"/>
                  </a:cubicBezTo>
                  <a:cubicBezTo>
                    <a:pt x="3664" y="6314"/>
                    <a:pt x="2965" y="1976"/>
                    <a:pt x="2700" y="675"/>
                  </a:cubicBezTo>
                  <a:cubicBezTo>
                    <a:pt x="2652" y="434"/>
                    <a:pt x="2435" y="193"/>
                    <a:pt x="2146" y="97"/>
                  </a:cubicBezTo>
                  <a:cubicBezTo>
                    <a:pt x="1977" y="24"/>
                    <a:pt x="1784"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p54">
              <a:extLst>
                <a:ext uri="{FF2B5EF4-FFF2-40B4-BE49-F238E27FC236}">
                  <a16:creationId xmlns:a16="http://schemas.microsoft.com/office/drawing/2014/main" id="{0910C694-FA0C-31BC-226E-31876A35A79A}"/>
                </a:ext>
              </a:extLst>
            </p:cNvPr>
            <p:cNvSpPr/>
            <p:nvPr/>
          </p:nvSpPr>
          <p:spPr>
            <a:xfrm>
              <a:off x="1970475" y="2041325"/>
              <a:ext cx="794050" cy="958500"/>
            </a:xfrm>
            <a:custGeom>
              <a:avLst/>
              <a:gdLst/>
              <a:ahLst/>
              <a:cxnLst/>
              <a:rect l="l" t="t" r="r" b="b"/>
              <a:pathLst>
                <a:path w="31762" h="38340" extrusionOk="0">
                  <a:moveTo>
                    <a:pt x="28364" y="1"/>
                  </a:moveTo>
                  <a:lnTo>
                    <a:pt x="28219" y="121"/>
                  </a:lnTo>
                  <a:cubicBezTo>
                    <a:pt x="28436" y="410"/>
                    <a:pt x="28677" y="699"/>
                    <a:pt x="28870" y="1013"/>
                  </a:cubicBezTo>
                  <a:cubicBezTo>
                    <a:pt x="28942" y="1133"/>
                    <a:pt x="29038" y="1254"/>
                    <a:pt x="29111" y="1374"/>
                  </a:cubicBezTo>
                  <a:cubicBezTo>
                    <a:pt x="29207" y="1422"/>
                    <a:pt x="29327" y="1495"/>
                    <a:pt x="29424" y="1567"/>
                  </a:cubicBezTo>
                  <a:cubicBezTo>
                    <a:pt x="29472" y="1591"/>
                    <a:pt x="29472" y="1639"/>
                    <a:pt x="29448" y="1687"/>
                  </a:cubicBezTo>
                  <a:lnTo>
                    <a:pt x="29376" y="1736"/>
                  </a:lnTo>
                  <a:lnTo>
                    <a:pt x="29327" y="1712"/>
                  </a:lnTo>
                  <a:lnTo>
                    <a:pt x="29303" y="1712"/>
                  </a:lnTo>
                  <a:cubicBezTo>
                    <a:pt x="29833" y="2555"/>
                    <a:pt x="30267" y="3471"/>
                    <a:pt x="30605" y="4410"/>
                  </a:cubicBezTo>
                  <a:lnTo>
                    <a:pt x="30749" y="4266"/>
                  </a:lnTo>
                  <a:cubicBezTo>
                    <a:pt x="30315" y="3085"/>
                    <a:pt x="29737" y="1977"/>
                    <a:pt x="29038" y="916"/>
                  </a:cubicBezTo>
                  <a:cubicBezTo>
                    <a:pt x="28821" y="603"/>
                    <a:pt x="28605" y="290"/>
                    <a:pt x="28364" y="1"/>
                  </a:cubicBezTo>
                  <a:close/>
                  <a:moveTo>
                    <a:pt x="193" y="21014"/>
                  </a:moveTo>
                  <a:lnTo>
                    <a:pt x="1" y="21134"/>
                  </a:lnTo>
                  <a:cubicBezTo>
                    <a:pt x="25" y="21448"/>
                    <a:pt x="49" y="21737"/>
                    <a:pt x="73" y="22026"/>
                  </a:cubicBezTo>
                  <a:cubicBezTo>
                    <a:pt x="73" y="22074"/>
                    <a:pt x="73" y="22098"/>
                    <a:pt x="73" y="22122"/>
                  </a:cubicBezTo>
                  <a:cubicBezTo>
                    <a:pt x="145" y="22869"/>
                    <a:pt x="193" y="23544"/>
                    <a:pt x="266" y="24146"/>
                  </a:cubicBezTo>
                  <a:lnTo>
                    <a:pt x="434" y="23978"/>
                  </a:lnTo>
                  <a:cubicBezTo>
                    <a:pt x="362" y="23424"/>
                    <a:pt x="314" y="22797"/>
                    <a:pt x="266" y="22098"/>
                  </a:cubicBezTo>
                  <a:cubicBezTo>
                    <a:pt x="266" y="22074"/>
                    <a:pt x="266" y="22050"/>
                    <a:pt x="266" y="22026"/>
                  </a:cubicBezTo>
                  <a:cubicBezTo>
                    <a:pt x="242" y="21929"/>
                    <a:pt x="242" y="21857"/>
                    <a:pt x="242" y="21761"/>
                  </a:cubicBezTo>
                  <a:cubicBezTo>
                    <a:pt x="217" y="21520"/>
                    <a:pt x="193" y="21255"/>
                    <a:pt x="193" y="21014"/>
                  </a:cubicBezTo>
                  <a:close/>
                  <a:moveTo>
                    <a:pt x="30773" y="4362"/>
                  </a:moveTo>
                  <a:lnTo>
                    <a:pt x="30629" y="4507"/>
                  </a:lnTo>
                  <a:cubicBezTo>
                    <a:pt x="31183" y="5977"/>
                    <a:pt x="31472" y="7543"/>
                    <a:pt x="31569" y="9134"/>
                  </a:cubicBezTo>
                  <a:lnTo>
                    <a:pt x="31665" y="9134"/>
                  </a:lnTo>
                  <a:cubicBezTo>
                    <a:pt x="31713" y="9134"/>
                    <a:pt x="31737" y="9182"/>
                    <a:pt x="31737" y="9230"/>
                  </a:cubicBezTo>
                  <a:cubicBezTo>
                    <a:pt x="31737" y="9278"/>
                    <a:pt x="31713" y="9326"/>
                    <a:pt x="31665" y="9326"/>
                  </a:cubicBezTo>
                  <a:lnTo>
                    <a:pt x="31569" y="9326"/>
                  </a:lnTo>
                  <a:cubicBezTo>
                    <a:pt x="31569" y="9543"/>
                    <a:pt x="31569" y="9760"/>
                    <a:pt x="31569" y="10001"/>
                  </a:cubicBezTo>
                  <a:lnTo>
                    <a:pt x="31569" y="10049"/>
                  </a:lnTo>
                  <a:cubicBezTo>
                    <a:pt x="31569" y="10869"/>
                    <a:pt x="31569" y="11712"/>
                    <a:pt x="31544" y="12531"/>
                  </a:cubicBezTo>
                  <a:cubicBezTo>
                    <a:pt x="31544" y="12893"/>
                    <a:pt x="31544" y="13278"/>
                    <a:pt x="31544" y="13640"/>
                  </a:cubicBezTo>
                  <a:cubicBezTo>
                    <a:pt x="31496" y="16267"/>
                    <a:pt x="31400" y="18580"/>
                    <a:pt x="31279" y="20580"/>
                  </a:cubicBezTo>
                  <a:cubicBezTo>
                    <a:pt x="31328" y="20580"/>
                    <a:pt x="31352" y="20628"/>
                    <a:pt x="31352" y="20652"/>
                  </a:cubicBezTo>
                  <a:cubicBezTo>
                    <a:pt x="31352" y="20700"/>
                    <a:pt x="31328" y="20749"/>
                    <a:pt x="31279" y="20749"/>
                  </a:cubicBezTo>
                  <a:cubicBezTo>
                    <a:pt x="31255" y="21086"/>
                    <a:pt x="31231" y="21399"/>
                    <a:pt x="31231" y="21713"/>
                  </a:cubicBezTo>
                  <a:cubicBezTo>
                    <a:pt x="31159" y="22725"/>
                    <a:pt x="31062" y="23616"/>
                    <a:pt x="30990" y="24387"/>
                  </a:cubicBezTo>
                  <a:lnTo>
                    <a:pt x="31159" y="24556"/>
                  </a:lnTo>
                  <a:cubicBezTo>
                    <a:pt x="31231" y="23761"/>
                    <a:pt x="31328" y="22869"/>
                    <a:pt x="31400" y="21833"/>
                  </a:cubicBezTo>
                  <a:cubicBezTo>
                    <a:pt x="31400" y="21785"/>
                    <a:pt x="31400" y="21761"/>
                    <a:pt x="31400" y="21737"/>
                  </a:cubicBezTo>
                  <a:cubicBezTo>
                    <a:pt x="31424" y="21327"/>
                    <a:pt x="31448" y="20917"/>
                    <a:pt x="31472" y="20484"/>
                  </a:cubicBezTo>
                  <a:cubicBezTo>
                    <a:pt x="31472" y="20484"/>
                    <a:pt x="31472" y="20460"/>
                    <a:pt x="31472" y="20460"/>
                  </a:cubicBezTo>
                  <a:cubicBezTo>
                    <a:pt x="31593" y="18508"/>
                    <a:pt x="31665" y="16218"/>
                    <a:pt x="31713" y="13640"/>
                  </a:cubicBezTo>
                  <a:cubicBezTo>
                    <a:pt x="31713" y="13278"/>
                    <a:pt x="31737" y="12893"/>
                    <a:pt x="31737" y="12531"/>
                  </a:cubicBezTo>
                  <a:cubicBezTo>
                    <a:pt x="31737" y="12483"/>
                    <a:pt x="31737" y="12435"/>
                    <a:pt x="31737" y="12387"/>
                  </a:cubicBezTo>
                  <a:cubicBezTo>
                    <a:pt x="31737" y="11616"/>
                    <a:pt x="31761" y="10820"/>
                    <a:pt x="31761" y="10049"/>
                  </a:cubicBezTo>
                  <a:lnTo>
                    <a:pt x="31761" y="10001"/>
                  </a:lnTo>
                  <a:cubicBezTo>
                    <a:pt x="31761" y="8049"/>
                    <a:pt x="31448" y="6145"/>
                    <a:pt x="30773" y="4362"/>
                  </a:cubicBezTo>
                  <a:close/>
                  <a:moveTo>
                    <a:pt x="30966" y="24508"/>
                  </a:moveTo>
                  <a:cubicBezTo>
                    <a:pt x="30894" y="25207"/>
                    <a:pt x="30797" y="25785"/>
                    <a:pt x="30701" y="26291"/>
                  </a:cubicBezTo>
                  <a:cubicBezTo>
                    <a:pt x="30629" y="26508"/>
                    <a:pt x="30532" y="26749"/>
                    <a:pt x="30412" y="26990"/>
                  </a:cubicBezTo>
                  <a:lnTo>
                    <a:pt x="30725" y="26749"/>
                  </a:lnTo>
                  <a:cubicBezTo>
                    <a:pt x="30773" y="26604"/>
                    <a:pt x="30846" y="26484"/>
                    <a:pt x="30894" y="26339"/>
                  </a:cubicBezTo>
                  <a:lnTo>
                    <a:pt x="30894" y="26315"/>
                  </a:lnTo>
                  <a:cubicBezTo>
                    <a:pt x="30990" y="25857"/>
                    <a:pt x="31062" y="25303"/>
                    <a:pt x="31135" y="24677"/>
                  </a:cubicBezTo>
                  <a:lnTo>
                    <a:pt x="30966" y="24508"/>
                  </a:lnTo>
                  <a:close/>
                  <a:moveTo>
                    <a:pt x="434" y="24098"/>
                  </a:moveTo>
                  <a:lnTo>
                    <a:pt x="266" y="24243"/>
                  </a:lnTo>
                  <a:cubicBezTo>
                    <a:pt x="362" y="25110"/>
                    <a:pt x="458" y="25809"/>
                    <a:pt x="579" y="26363"/>
                  </a:cubicBezTo>
                  <a:lnTo>
                    <a:pt x="579" y="26388"/>
                  </a:lnTo>
                  <a:cubicBezTo>
                    <a:pt x="699" y="26677"/>
                    <a:pt x="820" y="26966"/>
                    <a:pt x="964" y="27255"/>
                  </a:cubicBezTo>
                  <a:cubicBezTo>
                    <a:pt x="964" y="27231"/>
                    <a:pt x="964" y="27231"/>
                    <a:pt x="964" y="27231"/>
                  </a:cubicBezTo>
                  <a:cubicBezTo>
                    <a:pt x="964" y="27159"/>
                    <a:pt x="1013" y="27135"/>
                    <a:pt x="1061" y="27135"/>
                  </a:cubicBezTo>
                  <a:lnTo>
                    <a:pt x="1109" y="27135"/>
                  </a:lnTo>
                  <a:cubicBezTo>
                    <a:pt x="989" y="26869"/>
                    <a:pt x="868" y="26580"/>
                    <a:pt x="772" y="26339"/>
                  </a:cubicBezTo>
                  <a:cubicBezTo>
                    <a:pt x="651" y="25737"/>
                    <a:pt x="531" y="24990"/>
                    <a:pt x="434" y="24098"/>
                  </a:cubicBezTo>
                  <a:close/>
                  <a:moveTo>
                    <a:pt x="989" y="27279"/>
                  </a:moveTo>
                  <a:cubicBezTo>
                    <a:pt x="989" y="27288"/>
                    <a:pt x="992" y="27293"/>
                    <a:pt x="998" y="27297"/>
                  </a:cubicBezTo>
                  <a:lnTo>
                    <a:pt x="998" y="27297"/>
                  </a:lnTo>
                  <a:cubicBezTo>
                    <a:pt x="995" y="27291"/>
                    <a:pt x="992" y="27285"/>
                    <a:pt x="989" y="27279"/>
                  </a:cubicBezTo>
                  <a:close/>
                  <a:moveTo>
                    <a:pt x="998" y="27297"/>
                  </a:moveTo>
                  <a:cubicBezTo>
                    <a:pt x="1673" y="28617"/>
                    <a:pt x="2754" y="30033"/>
                    <a:pt x="4145" y="31448"/>
                  </a:cubicBezTo>
                  <a:lnTo>
                    <a:pt x="4145" y="31183"/>
                  </a:lnTo>
                  <a:cubicBezTo>
                    <a:pt x="2868" y="29882"/>
                    <a:pt x="1856" y="28556"/>
                    <a:pt x="1205" y="27303"/>
                  </a:cubicBezTo>
                  <a:lnTo>
                    <a:pt x="1061" y="27303"/>
                  </a:lnTo>
                  <a:cubicBezTo>
                    <a:pt x="1030" y="27303"/>
                    <a:pt x="1009" y="27303"/>
                    <a:pt x="998" y="27297"/>
                  </a:cubicBezTo>
                  <a:close/>
                  <a:moveTo>
                    <a:pt x="4338" y="31376"/>
                  </a:moveTo>
                  <a:lnTo>
                    <a:pt x="4338" y="31520"/>
                  </a:lnTo>
                  <a:cubicBezTo>
                    <a:pt x="4338" y="31544"/>
                    <a:pt x="4314" y="31569"/>
                    <a:pt x="4290" y="31593"/>
                  </a:cubicBezTo>
                  <a:cubicBezTo>
                    <a:pt x="4908" y="32211"/>
                    <a:pt x="5597" y="32806"/>
                    <a:pt x="6333" y="33400"/>
                  </a:cubicBezTo>
                  <a:lnTo>
                    <a:pt x="6333" y="33400"/>
                  </a:lnTo>
                  <a:cubicBezTo>
                    <a:pt x="6328" y="33393"/>
                    <a:pt x="6323" y="33384"/>
                    <a:pt x="6314" y="33376"/>
                  </a:cubicBezTo>
                  <a:cubicBezTo>
                    <a:pt x="6314" y="33328"/>
                    <a:pt x="6338" y="33279"/>
                    <a:pt x="6386" y="33279"/>
                  </a:cubicBezTo>
                  <a:cubicBezTo>
                    <a:pt x="6386" y="33279"/>
                    <a:pt x="6411" y="33255"/>
                    <a:pt x="6435" y="33255"/>
                  </a:cubicBezTo>
                  <a:cubicBezTo>
                    <a:pt x="5688" y="32629"/>
                    <a:pt x="4965" y="32002"/>
                    <a:pt x="4338" y="31376"/>
                  </a:cubicBezTo>
                  <a:close/>
                  <a:moveTo>
                    <a:pt x="6333" y="33400"/>
                  </a:moveTo>
                  <a:cubicBezTo>
                    <a:pt x="6341" y="33414"/>
                    <a:pt x="6347" y="33424"/>
                    <a:pt x="6362" y="33424"/>
                  </a:cubicBezTo>
                  <a:cubicBezTo>
                    <a:pt x="6352" y="33416"/>
                    <a:pt x="6343" y="33408"/>
                    <a:pt x="6333" y="33400"/>
                  </a:cubicBezTo>
                  <a:close/>
                  <a:moveTo>
                    <a:pt x="6363" y="33424"/>
                  </a:moveTo>
                  <a:cubicBezTo>
                    <a:pt x="6367" y="33428"/>
                    <a:pt x="6370" y="33432"/>
                    <a:pt x="6373" y="33434"/>
                  </a:cubicBezTo>
                  <a:lnTo>
                    <a:pt x="6373" y="33434"/>
                  </a:lnTo>
                  <a:cubicBezTo>
                    <a:pt x="6369" y="33431"/>
                    <a:pt x="6366" y="33428"/>
                    <a:pt x="6363" y="33424"/>
                  </a:cubicBezTo>
                  <a:close/>
                  <a:moveTo>
                    <a:pt x="6627" y="33400"/>
                  </a:moveTo>
                  <a:cubicBezTo>
                    <a:pt x="6507" y="33424"/>
                    <a:pt x="6435" y="33448"/>
                    <a:pt x="6435" y="33448"/>
                  </a:cubicBezTo>
                  <a:lnTo>
                    <a:pt x="6411" y="33448"/>
                  </a:lnTo>
                  <a:cubicBezTo>
                    <a:pt x="6391" y="33448"/>
                    <a:pt x="6387" y="33448"/>
                    <a:pt x="6373" y="33434"/>
                  </a:cubicBezTo>
                  <a:lnTo>
                    <a:pt x="6373" y="33434"/>
                  </a:lnTo>
                  <a:cubicBezTo>
                    <a:pt x="6491" y="33550"/>
                    <a:pt x="6631" y="33644"/>
                    <a:pt x="6748" y="33761"/>
                  </a:cubicBezTo>
                  <a:lnTo>
                    <a:pt x="6893" y="33617"/>
                  </a:lnTo>
                  <a:cubicBezTo>
                    <a:pt x="6796" y="33545"/>
                    <a:pt x="6700" y="33472"/>
                    <a:pt x="6627" y="33400"/>
                  </a:cubicBezTo>
                  <a:close/>
                  <a:moveTo>
                    <a:pt x="6965" y="33689"/>
                  </a:moveTo>
                  <a:lnTo>
                    <a:pt x="6820" y="33810"/>
                  </a:lnTo>
                  <a:cubicBezTo>
                    <a:pt x="7013" y="33954"/>
                    <a:pt x="7206" y="34099"/>
                    <a:pt x="7399" y="34243"/>
                  </a:cubicBezTo>
                  <a:lnTo>
                    <a:pt x="7543" y="34364"/>
                  </a:lnTo>
                  <a:cubicBezTo>
                    <a:pt x="7688" y="34460"/>
                    <a:pt x="7808" y="34557"/>
                    <a:pt x="7953" y="34653"/>
                  </a:cubicBezTo>
                  <a:cubicBezTo>
                    <a:pt x="10579" y="36533"/>
                    <a:pt x="13327" y="37930"/>
                    <a:pt x="15182" y="38340"/>
                  </a:cubicBezTo>
                  <a:lnTo>
                    <a:pt x="15375" y="38195"/>
                  </a:lnTo>
                  <a:cubicBezTo>
                    <a:pt x="13543" y="37834"/>
                    <a:pt x="10748" y="36412"/>
                    <a:pt x="8049" y="34484"/>
                  </a:cubicBezTo>
                  <a:cubicBezTo>
                    <a:pt x="7929" y="34412"/>
                    <a:pt x="7784" y="34316"/>
                    <a:pt x="7664" y="34219"/>
                  </a:cubicBezTo>
                  <a:lnTo>
                    <a:pt x="7495" y="34099"/>
                  </a:lnTo>
                  <a:cubicBezTo>
                    <a:pt x="7326" y="33954"/>
                    <a:pt x="7133" y="33810"/>
                    <a:pt x="6965" y="336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p54">
              <a:extLst>
                <a:ext uri="{FF2B5EF4-FFF2-40B4-BE49-F238E27FC236}">
                  <a16:creationId xmlns:a16="http://schemas.microsoft.com/office/drawing/2014/main" id="{CBE69707-D9B6-AC7C-63BC-191E3EA88551}"/>
                </a:ext>
              </a:extLst>
            </p:cNvPr>
            <p:cNvSpPr/>
            <p:nvPr/>
          </p:nvSpPr>
          <p:spPr>
            <a:xfrm>
              <a:off x="2308450" y="2605200"/>
              <a:ext cx="98825" cy="44625"/>
            </a:xfrm>
            <a:custGeom>
              <a:avLst/>
              <a:gdLst/>
              <a:ahLst/>
              <a:cxnLst/>
              <a:rect l="l" t="t" r="r" b="b"/>
              <a:pathLst>
                <a:path w="3953" h="1785" extrusionOk="0">
                  <a:moveTo>
                    <a:pt x="2073" y="1"/>
                  </a:moveTo>
                  <a:lnTo>
                    <a:pt x="2073" y="170"/>
                  </a:lnTo>
                  <a:cubicBezTo>
                    <a:pt x="3061" y="194"/>
                    <a:pt x="3591" y="1206"/>
                    <a:pt x="3736" y="1567"/>
                  </a:cubicBezTo>
                  <a:lnTo>
                    <a:pt x="2073" y="1567"/>
                  </a:lnTo>
                  <a:lnTo>
                    <a:pt x="2073" y="1760"/>
                  </a:lnTo>
                  <a:lnTo>
                    <a:pt x="3880" y="1736"/>
                  </a:lnTo>
                  <a:lnTo>
                    <a:pt x="3952" y="1712"/>
                  </a:lnTo>
                  <a:lnTo>
                    <a:pt x="3952" y="1616"/>
                  </a:lnTo>
                  <a:cubicBezTo>
                    <a:pt x="3928" y="1567"/>
                    <a:pt x="3398" y="1"/>
                    <a:pt x="2073" y="1"/>
                  </a:cubicBezTo>
                  <a:close/>
                  <a:moveTo>
                    <a:pt x="1880" y="1"/>
                  </a:moveTo>
                  <a:cubicBezTo>
                    <a:pt x="675" y="146"/>
                    <a:pt x="24" y="1591"/>
                    <a:pt x="0" y="1640"/>
                  </a:cubicBezTo>
                  <a:lnTo>
                    <a:pt x="24" y="1736"/>
                  </a:lnTo>
                  <a:lnTo>
                    <a:pt x="97" y="1784"/>
                  </a:lnTo>
                  <a:lnTo>
                    <a:pt x="1880" y="1760"/>
                  </a:lnTo>
                  <a:lnTo>
                    <a:pt x="1880" y="1567"/>
                  </a:lnTo>
                  <a:lnTo>
                    <a:pt x="241" y="1591"/>
                  </a:lnTo>
                  <a:cubicBezTo>
                    <a:pt x="410" y="1254"/>
                    <a:pt x="988" y="290"/>
                    <a:pt x="1880" y="194"/>
                  </a:cubicBezTo>
                  <a:lnTo>
                    <a:pt x="1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4;p54">
              <a:extLst>
                <a:ext uri="{FF2B5EF4-FFF2-40B4-BE49-F238E27FC236}">
                  <a16:creationId xmlns:a16="http://schemas.microsoft.com/office/drawing/2014/main" id="{8FB47516-01CD-C686-91FB-8FDE061C4AD6}"/>
                </a:ext>
              </a:extLst>
            </p:cNvPr>
            <p:cNvSpPr/>
            <p:nvPr/>
          </p:nvSpPr>
          <p:spPr>
            <a:xfrm>
              <a:off x="2420500" y="2250375"/>
              <a:ext cx="269925" cy="98225"/>
            </a:xfrm>
            <a:custGeom>
              <a:avLst/>
              <a:gdLst/>
              <a:ahLst/>
              <a:cxnLst/>
              <a:rect l="l" t="t" r="r" b="b"/>
              <a:pathLst>
                <a:path w="10797" h="3929" extrusionOk="0">
                  <a:moveTo>
                    <a:pt x="5085" y="0"/>
                  </a:moveTo>
                  <a:cubicBezTo>
                    <a:pt x="4651" y="0"/>
                    <a:pt x="4218" y="25"/>
                    <a:pt x="3760" y="121"/>
                  </a:cubicBezTo>
                  <a:cubicBezTo>
                    <a:pt x="2916" y="241"/>
                    <a:pt x="1567" y="772"/>
                    <a:pt x="1278" y="892"/>
                  </a:cubicBezTo>
                  <a:cubicBezTo>
                    <a:pt x="1133" y="772"/>
                    <a:pt x="1061" y="723"/>
                    <a:pt x="916" y="627"/>
                  </a:cubicBezTo>
                  <a:lnTo>
                    <a:pt x="820" y="555"/>
                  </a:lnTo>
                  <a:cubicBezTo>
                    <a:pt x="603" y="410"/>
                    <a:pt x="386" y="266"/>
                    <a:pt x="121" y="121"/>
                  </a:cubicBezTo>
                  <a:cubicBezTo>
                    <a:pt x="121" y="97"/>
                    <a:pt x="97" y="97"/>
                    <a:pt x="73" y="97"/>
                  </a:cubicBezTo>
                  <a:cubicBezTo>
                    <a:pt x="49" y="97"/>
                    <a:pt x="25" y="121"/>
                    <a:pt x="25" y="121"/>
                  </a:cubicBezTo>
                  <a:lnTo>
                    <a:pt x="1" y="241"/>
                  </a:lnTo>
                  <a:cubicBezTo>
                    <a:pt x="145" y="482"/>
                    <a:pt x="314" y="699"/>
                    <a:pt x="482" y="916"/>
                  </a:cubicBezTo>
                  <a:cubicBezTo>
                    <a:pt x="651" y="1133"/>
                    <a:pt x="820" y="1350"/>
                    <a:pt x="989" y="1567"/>
                  </a:cubicBezTo>
                  <a:lnTo>
                    <a:pt x="1061" y="1663"/>
                  </a:lnTo>
                  <a:lnTo>
                    <a:pt x="1157" y="1687"/>
                  </a:lnTo>
                  <a:lnTo>
                    <a:pt x="1350" y="1639"/>
                  </a:lnTo>
                  <a:cubicBezTo>
                    <a:pt x="2338" y="1398"/>
                    <a:pt x="3157" y="1254"/>
                    <a:pt x="3904" y="1181"/>
                  </a:cubicBezTo>
                  <a:cubicBezTo>
                    <a:pt x="4242" y="1157"/>
                    <a:pt x="4579" y="1133"/>
                    <a:pt x="4892" y="1133"/>
                  </a:cubicBezTo>
                  <a:cubicBezTo>
                    <a:pt x="5423" y="1133"/>
                    <a:pt x="5929" y="1181"/>
                    <a:pt x="6411" y="1278"/>
                  </a:cubicBezTo>
                  <a:cubicBezTo>
                    <a:pt x="7206" y="1422"/>
                    <a:pt x="7977" y="1711"/>
                    <a:pt x="8652" y="2121"/>
                  </a:cubicBezTo>
                  <a:lnTo>
                    <a:pt x="8652" y="1904"/>
                  </a:lnTo>
                  <a:cubicBezTo>
                    <a:pt x="7977" y="1519"/>
                    <a:pt x="7230" y="1254"/>
                    <a:pt x="6435" y="1085"/>
                  </a:cubicBezTo>
                  <a:cubicBezTo>
                    <a:pt x="5953" y="1013"/>
                    <a:pt x="5423" y="964"/>
                    <a:pt x="4892" y="964"/>
                  </a:cubicBezTo>
                  <a:cubicBezTo>
                    <a:pt x="4555" y="964"/>
                    <a:pt x="4242" y="964"/>
                    <a:pt x="3904" y="1013"/>
                  </a:cubicBezTo>
                  <a:cubicBezTo>
                    <a:pt x="3133" y="1085"/>
                    <a:pt x="2314" y="1229"/>
                    <a:pt x="1302" y="1470"/>
                  </a:cubicBezTo>
                  <a:lnTo>
                    <a:pt x="1181" y="1495"/>
                  </a:lnTo>
                  <a:lnTo>
                    <a:pt x="1109" y="1446"/>
                  </a:lnTo>
                  <a:cubicBezTo>
                    <a:pt x="964" y="1229"/>
                    <a:pt x="796" y="1037"/>
                    <a:pt x="627" y="820"/>
                  </a:cubicBezTo>
                  <a:cubicBezTo>
                    <a:pt x="555" y="699"/>
                    <a:pt x="482" y="603"/>
                    <a:pt x="410" y="507"/>
                  </a:cubicBezTo>
                  <a:lnTo>
                    <a:pt x="410" y="507"/>
                  </a:lnTo>
                  <a:cubicBezTo>
                    <a:pt x="507" y="579"/>
                    <a:pt x="627" y="651"/>
                    <a:pt x="723" y="723"/>
                  </a:cubicBezTo>
                  <a:lnTo>
                    <a:pt x="820" y="772"/>
                  </a:lnTo>
                  <a:cubicBezTo>
                    <a:pt x="964" y="892"/>
                    <a:pt x="1037" y="940"/>
                    <a:pt x="1205" y="1061"/>
                  </a:cubicBezTo>
                  <a:lnTo>
                    <a:pt x="1302" y="1085"/>
                  </a:lnTo>
                  <a:cubicBezTo>
                    <a:pt x="1326" y="1061"/>
                    <a:pt x="2892" y="434"/>
                    <a:pt x="3808" y="290"/>
                  </a:cubicBezTo>
                  <a:cubicBezTo>
                    <a:pt x="4242" y="217"/>
                    <a:pt x="4651" y="193"/>
                    <a:pt x="5085" y="193"/>
                  </a:cubicBezTo>
                  <a:cubicBezTo>
                    <a:pt x="5591" y="193"/>
                    <a:pt x="6097" y="241"/>
                    <a:pt x="6603" y="338"/>
                  </a:cubicBezTo>
                  <a:cubicBezTo>
                    <a:pt x="7350" y="507"/>
                    <a:pt x="8049" y="820"/>
                    <a:pt x="8652" y="1254"/>
                  </a:cubicBezTo>
                  <a:lnTo>
                    <a:pt x="8652" y="1037"/>
                  </a:lnTo>
                  <a:cubicBezTo>
                    <a:pt x="8049" y="627"/>
                    <a:pt x="7374" y="338"/>
                    <a:pt x="6627" y="169"/>
                  </a:cubicBezTo>
                  <a:cubicBezTo>
                    <a:pt x="6145" y="49"/>
                    <a:pt x="5615" y="0"/>
                    <a:pt x="5085" y="0"/>
                  </a:cubicBezTo>
                  <a:close/>
                  <a:moveTo>
                    <a:pt x="8844" y="1157"/>
                  </a:moveTo>
                  <a:lnTo>
                    <a:pt x="8844" y="1374"/>
                  </a:lnTo>
                  <a:cubicBezTo>
                    <a:pt x="8941" y="1446"/>
                    <a:pt x="9013" y="1519"/>
                    <a:pt x="9109" y="1591"/>
                  </a:cubicBezTo>
                  <a:cubicBezTo>
                    <a:pt x="9471" y="1904"/>
                    <a:pt x="9784" y="2266"/>
                    <a:pt x="10025" y="2627"/>
                  </a:cubicBezTo>
                  <a:cubicBezTo>
                    <a:pt x="10170" y="2844"/>
                    <a:pt x="10266" y="3037"/>
                    <a:pt x="10363" y="3230"/>
                  </a:cubicBezTo>
                  <a:cubicBezTo>
                    <a:pt x="10387" y="3278"/>
                    <a:pt x="10411" y="3326"/>
                    <a:pt x="10435" y="3374"/>
                  </a:cubicBezTo>
                  <a:cubicBezTo>
                    <a:pt x="10266" y="3181"/>
                    <a:pt x="10073" y="2989"/>
                    <a:pt x="9856" y="2796"/>
                  </a:cubicBezTo>
                  <a:cubicBezTo>
                    <a:pt x="9519" y="2507"/>
                    <a:pt x="9182" y="2242"/>
                    <a:pt x="8844" y="2025"/>
                  </a:cubicBezTo>
                  <a:lnTo>
                    <a:pt x="8844" y="2242"/>
                  </a:lnTo>
                  <a:cubicBezTo>
                    <a:pt x="9134" y="2434"/>
                    <a:pt x="9447" y="2675"/>
                    <a:pt x="9736" y="2916"/>
                  </a:cubicBezTo>
                  <a:cubicBezTo>
                    <a:pt x="10073" y="3254"/>
                    <a:pt x="10387" y="3567"/>
                    <a:pt x="10628" y="3880"/>
                  </a:cubicBezTo>
                  <a:lnTo>
                    <a:pt x="10700" y="3928"/>
                  </a:lnTo>
                  <a:lnTo>
                    <a:pt x="10748" y="3928"/>
                  </a:lnTo>
                  <a:cubicBezTo>
                    <a:pt x="10772" y="3904"/>
                    <a:pt x="10796" y="3856"/>
                    <a:pt x="10796" y="3808"/>
                  </a:cubicBezTo>
                  <a:cubicBezTo>
                    <a:pt x="10748" y="3615"/>
                    <a:pt x="10652" y="3398"/>
                    <a:pt x="10531" y="3157"/>
                  </a:cubicBezTo>
                  <a:cubicBezTo>
                    <a:pt x="10435" y="2940"/>
                    <a:pt x="10314" y="2748"/>
                    <a:pt x="10194" y="2531"/>
                  </a:cubicBezTo>
                  <a:cubicBezTo>
                    <a:pt x="9929" y="2145"/>
                    <a:pt x="9591" y="1784"/>
                    <a:pt x="9230" y="1470"/>
                  </a:cubicBezTo>
                  <a:cubicBezTo>
                    <a:pt x="9109" y="1350"/>
                    <a:pt x="8965" y="1254"/>
                    <a:pt x="8844" y="1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5;p54">
              <a:extLst>
                <a:ext uri="{FF2B5EF4-FFF2-40B4-BE49-F238E27FC236}">
                  <a16:creationId xmlns:a16="http://schemas.microsoft.com/office/drawing/2014/main" id="{71B5D1B6-EAAF-9531-2420-D7F3D617B3EB}"/>
                </a:ext>
              </a:extLst>
            </p:cNvPr>
            <p:cNvSpPr/>
            <p:nvPr/>
          </p:nvSpPr>
          <p:spPr>
            <a:xfrm>
              <a:off x="2768100" y="2376875"/>
              <a:ext cx="54250" cy="187400"/>
            </a:xfrm>
            <a:custGeom>
              <a:avLst/>
              <a:gdLst/>
              <a:ahLst/>
              <a:cxnLst/>
              <a:rect l="l" t="t" r="r" b="b"/>
              <a:pathLst>
                <a:path w="2170" h="7496" extrusionOk="0">
                  <a:moveTo>
                    <a:pt x="748" y="1"/>
                  </a:moveTo>
                  <a:cubicBezTo>
                    <a:pt x="700" y="25"/>
                    <a:pt x="676" y="73"/>
                    <a:pt x="700" y="121"/>
                  </a:cubicBezTo>
                  <a:cubicBezTo>
                    <a:pt x="724" y="146"/>
                    <a:pt x="1977" y="2965"/>
                    <a:pt x="1" y="7375"/>
                  </a:cubicBezTo>
                  <a:cubicBezTo>
                    <a:pt x="1" y="7423"/>
                    <a:pt x="1" y="7471"/>
                    <a:pt x="49" y="7495"/>
                  </a:cubicBezTo>
                  <a:lnTo>
                    <a:pt x="97" y="7495"/>
                  </a:lnTo>
                  <a:lnTo>
                    <a:pt x="170" y="7447"/>
                  </a:lnTo>
                  <a:cubicBezTo>
                    <a:pt x="2170" y="2965"/>
                    <a:pt x="868" y="73"/>
                    <a:pt x="868" y="49"/>
                  </a:cubicBezTo>
                  <a:cubicBezTo>
                    <a:pt x="844" y="25"/>
                    <a:pt x="820"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6;p54">
              <a:extLst>
                <a:ext uri="{FF2B5EF4-FFF2-40B4-BE49-F238E27FC236}">
                  <a16:creationId xmlns:a16="http://schemas.microsoft.com/office/drawing/2014/main" id="{851CB5B9-BA92-915D-6E81-1C79905DFF65}"/>
                </a:ext>
              </a:extLst>
            </p:cNvPr>
            <p:cNvSpPr/>
            <p:nvPr/>
          </p:nvSpPr>
          <p:spPr>
            <a:xfrm>
              <a:off x="2240375" y="2779325"/>
              <a:ext cx="167500" cy="40975"/>
            </a:xfrm>
            <a:custGeom>
              <a:avLst/>
              <a:gdLst/>
              <a:ahLst/>
              <a:cxnLst/>
              <a:rect l="l" t="t" r="r" b="b"/>
              <a:pathLst>
                <a:path w="6700" h="1639" extrusionOk="0">
                  <a:moveTo>
                    <a:pt x="97" y="0"/>
                  </a:moveTo>
                  <a:cubicBezTo>
                    <a:pt x="73" y="0"/>
                    <a:pt x="49" y="0"/>
                    <a:pt x="24" y="24"/>
                  </a:cubicBezTo>
                  <a:cubicBezTo>
                    <a:pt x="0" y="73"/>
                    <a:pt x="0" y="121"/>
                    <a:pt x="24" y="169"/>
                  </a:cubicBezTo>
                  <a:lnTo>
                    <a:pt x="169" y="24"/>
                  </a:lnTo>
                  <a:cubicBezTo>
                    <a:pt x="145" y="0"/>
                    <a:pt x="121" y="0"/>
                    <a:pt x="97" y="0"/>
                  </a:cubicBezTo>
                  <a:close/>
                  <a:moveTo>
                    <a:pt x="217" y="97"/>
                  </a:moveTo>
                  <a:lnTo>
                    <a:pt x="97" y="217"/>
                  </a:lnTo>
                  <a:cubicBezTo>
                    <a:pt x="410" y="530"/>
                    <a:pt x="1808" y="1639"/>
                    <a:pt x="4579" y="1639"/>
                  </a:cubicBezTo>
                  <a:lnTo>
                    <a:pt x="4603" y="1639"/>
                  </a:lnTo>
                  <a:lnTo>
                    <a:pt x="4603" y="1446"/>
                  </a:lnTo>
                  <a:cubicBezTo>
                    <a:pt x="1928" y="1446"/>
                    <a:pt x="530" y="362"/>
                    <a:pt x="217" y="97"/>
                  </a:cubicBezTo>
                  <a:close/>
                  <a:moveTo>
                    <a:pt x="6579" y="1277"/>
                  </a:moveTo>
                  <a:cubicBezTo>
                    <a:pt x="5928" y="1374"/>
                    <a:pt x="5326" y="1422"/>
                    <a:pt x="4796" y="1446"/>
                  </a:cubicBezTo>
                  <a:lnTo>
                    <a:pt x="4796" y="1639"/>
                  </a:lnTo>
                  <a:cubicBezTo>
                    <a:pt x="5350" y="1615"/>
                    <a:pt x="5952" y="1567"/>
                    <a:pt x="6603" y="1446"/>
                  </a:cubicBezTo>
                  <a:cubicBezTo>
                    <a:pt x="6651" y="1446"/>
                    <a:pt x="6699" y="1398"/>
                    <a:pt x="6675" y="1350"/>
                  </a:cubicBezTo>
                  <a:cubicBezTo>
                    <a:pt x="6675" y="1301"/>
                    <a:pt x="6627" y="1277"/>
                    <a:pt x="6603" y="1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7;p54">
              <a:extLst>
                <a:ext uri="{FF2B5EF4-FFF2-40B4-BE49-F238E27FC236}">
                  <a16:creationId xmlns:a16="http://schemas.microsoft.com/office/drawing/2014/main" id="{C357377C-A928-8AA9-2F6E-CBC12ABE685F}"/>
                </a:ext>
              </a:extLst>
            </p:cNvPr>
            <p:cNvSpPr/>
            <p:nvPr/>
          </p:nvSpPr>
          <p:spPr>
            <a:xfrm>
              <a:off x="2246400" y="2361825"/>
              <a:ext cx="40975" cy="17500"/>
            </a:xfrm>
            <a:custGeom>
              <a:avLst/>
              <a:gdLst/>
              <a:ahLst/>
              <a:cxnLst/>
              <a:rect l="l" t="t" r="r" b="b"/>
              <a:pathLst>
                <a:path w="1639" h="700" extrusionOk="0">
                  <a:moveTo>
                    <a:pt x="121" y="1"/>
                  </a:moveTo>
                  <a:lnTo>
                    <a:pt x="0" y="97"/>
                  </a:lnTo>
                  <a:cubicBezTo>
                    <a:pt x="193" y="145"/>
                    <a:pt x="386" y="217"/>
                    <a:pt x="579" y="266"/>
                  </a:cubicBezTo>
                  <a:cubicBezTo>
                    <a:pt x="747" y="338"/>
                    <a:pt x="940" y="410"/>
                    <a:pt x="1109" y="458"/>
                  </a:cubicBezTo>
                  <a:cubicBezTo>
                    <a:pt x="1277" y="555"/>
                    <a:pt x="1446" y="627"/>
                    <a:pt x="1639" y="699"/>
                  </a:cubicBezTo>
                  <a:cubicBezTo>
                    <a:pt x="1470" y="603"/>
                    <a:pt x="1302" y="507"/>
                    <a:pt x="1133" y="434"/>
                  </a:cubicBezTo>
                  <a:cubicBezTo>
                    <a:pt x="964" y="338"/>
                    <a:pt x="771" y="266"/>
                    <a:pt x="603" y="193"/>
                  </a:cubicBezTo>
                  <a:cubicBezTo>
                    <a:pt x="434" y="121"/>
                    <a:pt x="289" y="73"/>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8;p54">
              <a:extLst>
                <a:ext uri="{FF2B5EF4-FFF2-40B4-BE49-F238E27FC236}">
                  <a16:creationId xmlns:a16="http://schemas.microsoft.com/office/drawing/2014/main" id="{BE4AD13A-B888-08BF-DEFF-9287A931D076}"/>
                </a:ext>
              </a:extLst>
            </p:cNvPr>
            <p:cNvSpPr/>
            <p:nvPr/>
          </p:nvSpPr>
          <p:spPr>
            <a:xfrm>
              <a:off x="2439775" y="2351575"/>
              <a:ext cx="207875" cy="55450"/>
            </a:xfrm>
            <a:custGeom>
              <a:avLst/>
              <a:gdLst/>
              <a:ahLst/>
              <a:cxnLst/>
              <a:rect l="l" t="t" r="r" b="b"/>
              <a:pathLst>
                <a:path w="8315" h="2218" extrusionOk="0">
                  <a:moveTo>
                    <a:pt x="3856" y="1"/>
                  </a:moveTo>
                  <a:cubicBezTo>
                    <a:pt x="3639" y="1"/>
                    <a:pt x="3447" y="25"/>
                    <a:pt x="3254" y="25"/>
                  </a:cubicBezTo>
                  <a:cubicBezTo>
                    <a:pt x="3061" y="49"/>
                    <a:pt x="2868" y="73"/>
                    <a:pt x="2675" y="121"/>
                  </a:cubicBezTo>
                  <a:lnTo>
                    <a:pt x="2386" y="170"/>
                  </a:lnTo>
                  <a:lnTo>
                    <a:pt x="2121" y="242"/>
                  </a:lnTo>
                  <a:cubicBezTo>
                    <a:pt x="1736" y="338"/>
                    <a:pt x="1374" y="459"/>
                    <a:pt x="1013" y="603"/>
                  </a:cubicBezTo>
                  <a:cubicBezTo>
                    <a:pt x="844" y="676"/>
                    <a:pt x="675" y="748"/>
                    <a:pt x="507" y="844"/>
                  </a:cubicBezTo>
                  <a:cubicBezTo>
                    <a:pt x="338" y="917"/>
                    <a:pt x="169" y="1013"/>
                    <a:pt x="1" y="1109"/>
                  </a:cubicBezTo>
                  <a:cubicBezTo>
                    <a:pt x="169" y="1037"/>
                    <a:pt x="338" y="965"/>
                    <a:pt x="531" y="868"/>
                  </a:cubicBezTo>
                  <a:cubicBezTo>
                    <a:pt x="699" y="820"/>
                    <a:pt x="868" y="748"/>
                    <a:pt x="1061" y="676"/>
                  </a:cubicBezTo>
                  <a:cubicBezTo>
                    <a:pt x="1422" y="555"/>
                    <a:pt x="1784" y="459"/>
                    <a:pt x="2145" y="386"/>
                  </a:cubicBezTo>
                  <a:cubicBezTo>
                    <a:pt x="2507" y="290"/>
                    <a:pt x="2892" y="242"/>
                    <a:pt x="3254" y="218"/>
                  </a:cubicBezTo>
                  <a:cubicBezTo>
                    <a:pt x="3447" y="194"/>
                    <a:pt x="3615" y="194"/>
                    <a:pt x="3808" y="194"/>
                  </a:cubicBezTo>
                  <a:cubicBezTo>
                    <a:pt x="4001" y="194"/>
                    <a:pt x="4194" y="194"/>
                    <a:pt x="4386" y="218"/>
                  </a:cubicBezTo>
                  <a:cubicBezTo>
                    <a:pt x="5133" y="290"/>
                    <a:pt x="5856" y="483"/>
                    <a:pt x="6531" y="844"/>
                  </a:cubicBezTo>
                  <a:cubicBezTo>
                    <a:pt x="6868" y="1013"/>
                    <a:pt x="7182" y="1206"/>
                    <a:pt x="7495" y="1447"/>
                  </a:cubicBezTo>
                  <a:cubicBezTo>
                    <a:pt x="7616" y="1543"/>
                    <a:pt x="7760" y="1664"/>
                    <a:pt x="7881" y="1760"/>
                  </a:cubicBezTo>
                  <a:lnTo>
                    <a:pt x="7881" y="1688"/>
                  </a:lnTo>
                  <a:cubicBezTo>
                    <a:pt x="7519" y="1302"/>
                    <a:pt x="7061" y="965"/>
                    <a:pt x="6603" y="700"/>
                  </a:cubicBezTo>
                  <a:cubicBezTo>
                    <a:pt x="5929" y="338"/>
                    <a:pt x="5182" y="97"/>
                    <a:pt x="4411" y="25"/>
                  </a:cubicBezTo>
                  <a:cubicBezTo>
                    <a:pt x="4218" y="25"/>
                    <a:pt x="4025" y="1"/>
                    <a:pt x="3856" y="1"/>
                  </a:cubicBezTo>
                  <a:close/>
                  <a:moveTo>
                    <a:pt x="8073" y="1905"/>
                  </a:moveTo>
                  <a:lnTo>
                    <a:pt x="8073" y="1953"/>
                  </a:lnTo>
                  <a:cubicBezTo>
                    <a:pt x="8146" y="2025"/>
                    <a:pt x="8242" y="2121"/>
                    <a:pt x="8314" y="2218"/>
                  </a:cubicBezTo>
                  <a:cubicBezTo>
                    <a:pt x="8242" y="2097"/>
                    <a:pt x="8146" y="2001"/>
                    <a:pt x="8073" y="19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9;p54">
              <a:extLst>
                <a:ext uri="{FF2B5EF4-FFF2-40B4-BE49-F238E27FC236}">
                  <a16:creationId xmlns:a16="http://schemas.microsoft.com/office/drawing/2014/main" id="{1D89EF74-2B77-B513-C0B2-B8E6F4869BB3}"/>
                </a:ext>
              </a:extLst>
            </p:cNvPr>
            <p:cNvSpPr/>
            <p:nvPr/>
          </p:nvSpPr>
          <p:spPr>
            <a:xfrm>
              <a:off x="2128325" y="2848600"/>
              <a:ext cx="408475" cy="28950"/>
            </a:xfrm>
            <a:custGeom>
              <a:avLst/>
              <a:gdLst/>
              <a:ahLst/>
              <a:cxnLst/>
              <a:rect l="l" t="t" r="r" b="b"/>
              <a:pathLst>
                <a:path w="16339" h="1158" extrusionOk="0">
                  <a:moveTo>
                    <a:pt x="9808" y="0"/>
                  </a:moveTo>
                  <a:cubicBezTo>
                    <a:pt x="9808" y="25"/>
                    <a:pt x="9808" y="49"/>
                    <a:pt x="9808" y="73"/>
                  </a:cubicBezTo>
                  <a:cubicBezTo>
                    <a:pt x="9808" y="121"/>
                    <a:pt x="9808" y="145"/>
                    <a:pt x="9808" y="169"/>
                  </a:cubicBezTo>
                  <a:lnTo>
                    <a:pt x="9928" y="169"/>
                  </a:lnTo>
                  <a:cubicBezTo>
                    <a:pt x="11904" y="169"/>
                    <a:pt x="14001" y="314"/>
                    <a:pt x="16122" y="627"/>
                  </a:cubicBezTo>
                  <a:lnTo>
                    <a:pt x="16338" y="482"/>
                  </a:lnTo>
                  <a:cubicBezTo>
                    <a:pt x="14145" y="121"/>
                    <a:pt x="11953" y="0"/>
                    <a:pt x="9928" y="0"/>
                  </a:cubicBezTo>
                  <a:close/>
                  <a:moveTo>
                    <a:pt x="8579" y="25"/>
                  </a:moveTo>
                  <a:lnTo>
                    <a:pt x="8579" y="25"/>
                  </a:lnTo>
                  <a:cubicBezTo>
                    <a:pt x="5398" y="97"/>
                    <a:pt x="2747" y="482"/>
                    <a:pt x="1277" y="747"/>
                  </a:cubicBezTo>
                  <a:lnTo>
                    <a:pt x="1060" y="964"/>
                  </a:lnTo>
                  <a:cubicBezTo>
                    <a:pt x="2434" y="723"/>
                    <a:pt x="5205" y="290"/>
                    <a:pt x="8579" y="193"/>
                  </a:cubicBezTo>
                  <a:cubicBezTo>
                    <a:pt x="8579" y="169"/>
                    <a:pt x="8555" y="121"/>
                    <a:pt x="8555" y="73"/>
                  </a:cubicBezTo>
                  <a:cubicBezTo>
                    <a:pt x="8555" y="49"/>
                    <a:pt x="8555" y="49"/>
                    <a:pt x="8579" y="25"/>
                  </a:cubicBezTo>
                  <a:close/>
                  <a:moveTo>
                    <a:pt x="1133" y="772"/>
                  </a:moveTo>
                  <a:lnTo>
                    <a:pt x="1133" y="772"/>
                  </a:lnTo>
                  <a:cubicBezTo>
                    <a:pt x="603" y="868"/>
                    <a:pt x="241" y="940"/>
                    <a:pt x="121" y="964"/>
                  </a:cubicBezTo>
                  <a:cubicBezTo>
                    <a:pt x="97" y="964"/>
                    <a:pt x="72" y="988"/>
                    <a:pt x="72" y="988"/>
                  </a:cubicBezTo>
                  <a:cubicBezTo>
                    <a:pt x="24" y="988"/>
                    <a:pt x="0" y="1037"/>
                    <a:pt x="0" y="1085"/>
                  </a:cubicBezTo>
                  <a:cubicBezTo>
                    <a:pt x="24" y="1109"/>
                    <a:pt x="24" y="1133"/>
                    <a:pt x="48" y="1133"/>
                  </a:cubicBezTo>
                  <a:cubicBezTo>
                    <a:pt x="72" y="1157"/>
                    <a:pt x="72" y="1157"/>
                    <a:pt x="97" y="1157"/>
                  </a:cubicBezTo>
                  <a:lnTo>
                    <a:pt x="121" y="1157"/>
                  </a:lnTo>
                  <a:cubicBezTo>
                    <a:pt x="121" y="1157"/>
                    <a:pt x="193" y="1133"/>
                    <a:pt x="313" y="1109"/>
                  </a:cubicBezTo>
                  <a:cubicBezTo>
                    <a:pt x="434" y="1085"/>
                    <a:pt x="651" y="1061"/>
                    <a:pt x="892" y="1013"/>
                  </a:cubicBezTo>
                  <a:lnTo>
                    <a:pt x="1133" y="7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0;p54">
              <a:extLst>
                <a:ext uri="{FF2B5EF4-FFF2-40B4-BE49-F238E27FC236}">
                  <a16:creationId xmlns:a16="http://schemas.microsoft.com/office/drawing/2014/main" id="{19CF51B6-3AF3-761B-C541-833EB30702FC}"/>
                </a:ext>
              </a:extLst>
            </p:cNvPr>
            <p:cNvSpPr/>
            <p:nvPr/>
          </p:nvSpPr>
          <p:spPr>
            <a:xfrm>
              <a:off x="1994575" y="2666050"/>
              <a:ext cx="731400" cy="57875"/>
            </a:xfrm>
            <a:custGeom>
              <a:avLst/>
              <a:gdLst/>
              <a:ahLst/>
              <a:cxnLst/>
              <a:rect l="l" t="t" r="r" b="b"/>
              <a:pathLst>
                <a:path w="29256" h="2315" extrusionOk="0">
                  <a:moveTo>
                    <a:pt x="15158" y="1"/>
                  </a:moveTo>
                  <a:cubicBezTo>
                    <a:pt x="15158" y="25"/>
                    <a:pt x="15158" y="49"/>
                    <a:pt x="15158" y="73"/>
                  </a:cubicBezTo>
                  <a:cubicBezTo>
                    <a:pt x="15158" y="121"/>
                    <a:pt x="15158" y="145"/>
                    <a:pt x="15158" y="170"/>
                  </a:cubicBezTo>
                  <a:cubicBezTo>
                    <a:pt x="19495" y="218"/>
                    <a:pt x="21544" y="796"/>
                    <a:pt x="23520" y="1350"/>
                  </a:cubicBezTo>
                  <a:cubicBezTo>
                    <a:pt x="24050" y="1519"/>
                    <a:pt x="24604" y="1664"/>
                    <a:pt x="25158" y="1808"/>
                  </a:cubicBezTo>
                  <a:cubicBezTo>
                    <a:pt x="25158" y="1784"/>
                    <a:pt x="25158" y="1784"/>
                    <a:pt x="25158" y="1784"/>
                  </a:cubicBezTo>
                  <a:cubicBezTo>
                    <a:pt x="25158" y="1712"/>
                    <a:pt x="25183" y="1664"/>
                    <a:pt x="25183" y="1615"/>
                  </a:cubicBezTo>
                  <a:cubicBezTo>
                    <a:pt x="24628" y="1495"/>
                    <a:pt x="24098" y="1326"/>
                    <a:pt x="23568" y="1182"/>
                  </a:cubicBezTo>
                  <a:cubicBezTo>
                    <a:pt x="21592" y="627"/>
                    <a:pt x="19520" y="49"/>
                    <a:pt x="15158" y="1"/>
                  </a:cubicBezTo>
                  <a:close/>
                  <a:moveTo>
                    <a:pt x="13929" y="1"/>
                  </a:moveTo>
                  <a:cubicBezTo>
                    <a:pt x="10676" y="73"/>
                    <a:pt x="8507" y="627"/>
                    <a:pt x="6410" y="1158"/>
                  </a:cubicBezTo>
                  <a:cubicBezTo>
                    <a:pt x="5543" y="1374"/>
                    <a:pt x="4724" y="1591"/>
                    <a:pt x="3832" y="1760"/>
                  </a:cubicBezTo>
                  <a:cubicBezTo>
                    <a:pt x="3856" y="1832"/>
                    <a:pt x="3880" y="1880"/>
                    <a:pt x="3904" y="1953"/>
                  </a:cubicBezTo>
                  <a:cubicBezTo>
                    <a:pt x="4772" y="1760"/>
                    <a:pt x="5591" y="1567"/>
                    <a:pt x="6459" y="1350"/>
                  </a:cubicBezTo>
                  <a:cubicBezTo>
                    <a:pt x="8555" y="796"/>
                    <a:pt x="10700" y="242"/>
                    <a:pt x="13929" y="194"/>
                  </a:cubicBezTo>
                  <a:cubicBezTo>
                    <a:pt x="13905" y="145"/>
                    <a:pt x="13905" y="121"/>
                    <a:pt x="13905" y="73"/>
                  </a:cubicBezTo>
                  <a:cubicBezTo>
                    <a:pt x="13905" y="49"/>
                    <a:pt x="13905" y="25"/>
                    <a:pt x="13929" y="1"/>
                  </a:cubicBezTo>
                  <a:close/>
                  <a:moveTo>
                    <a:pt x="2675" y="1953"/>
                  </a:moveTo>
                  <a:lnTo>
                    <a:pt x="2675" y="1953"/>
                  </a:lnTo>
                  <a:cubicBezTo>
                    <a:pt x="1880" y="2073"/>
                    <a:pt x="1061" y="2146"/>
                    <a:pt x="145" y="2146"/>
                  </a:cubicBezTo>
                  <a:lnTo>
                    <a:pt x="97" y="2146"/>
                  </a:lnTo>
                  <a:cubicBezTo>
                    <a:pt x="49" y="2146"/>
                    <a:pt x="0" y="2170"/>
                    <a:pt x="0" y="2242"/>
                  </a:cubicBezTo>
                  <a:cubicBezTo>
                    <a:pt x="0" y="2242"/>
                    <a:pt x="0" y="2242"/>
                    <a:pt x="0" y="2266"/>
                  </a:cubicBezTo>
                  <a:cubicBezTo>
                    <a:pt x="0" y="2266"/>
                    <a:pt x="0" y="2266"/>
                    <a:pt x="25" y="2290"/>
                  </a:cubicBezTo>
                  <a:cubicBezTo>
                    <a:pt x="25" y="2314"/>
                    <a:pt x="49" y="2314"/>
                    <a:pt x="97" y="2314"/>
                  </a:cubicBezTo>
                  <a:lnTo>
                    <a:pt x="241" y="2314"/>
                  </a:lnTo>
                  <a:cubicBezTo>
                    <a:pt x="1133" y="2314"/>
                    <a:pt x="1928" y="2242"/>
                    <a:pt x="2675" y="2146"/>
                  </a:cubicBezTo>
                  <a:cubicBezTo>
                    <a:pt x="2675" y="2121"/>
                    <a:pt x="2651" y="2073"/>
                    <a:pt x="2651" y="2049"/>
                  </a:cubicBezTo>
                  <a:cubicBezTo>
                    <a:pt x="2651" y="2025"/>
                    <a:pt x="2675" y="2001"/>
                    <a:pt x="2675" y="1953"/>
                  </a:cubicBezTo>
                  <a:close/>
                  <a:moveTo>
                    <a:pt x="26387" y="1856"/>
                  </a:moveTo>
                  <a:cubicBezTo>
                    <a:pt x="26387" y="1929"/>
                    <a:pt x="26363" y="1977"/>
                    <a:pt x="26339" y="2049"/>
                  </a:cubicBezTo>
                  <a:cubicBezTo>
                    <a:pt x="27110" y="2170"/>
                    <a:pt x="27978" y="2266"/>
                    <a:pt x="29014" y="2314"/>
                  </a:cubicBezTo>
                  <a:lnTo>
                    <a:pt x="29255" y="2146"/>
                  </a:lnTo>
                  <a:cubicBezTo>
                    <a:pt x="28122" y="2097"/>
                    <a:pt x="27207" y="2001"/>
                    <a:pt x="26387"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21;p54">
              <a:extLst>
                <a:ext uri="{FF2B5EF4-FFF2-40B4-BE49-F238E27FC236}">
                  <a16:creationId xmlns:a16="http://schemas.microsoft.com/office/drawing/2014/main" id="{86336D63-C792-E3DB-D073-67B8903C0A73}"/>
                </a:ext>
              </a:extLst>
            </p:cNvPr>
            <p:cNvSpPr/>
            <p:nvPr/>
          </p:nvSpPr>
          <p:spPr>
            <a:xfrm>
              <a:off x="1977700" y="2479300"/>
              <a:ext cx="776575" cy="84975"/>
            </a:xfrm>
            <a:custGeom>
              <a:avLst/>
              <a:gdLst/>
              <a:ahLst/>
              <a:cxnLst/>
              <a:rect l="l" t="t" r="r" b="b"/>
              <a:pathLst>
                <a:path w="31063" h="3399" extrusionOk="0">
                  <a:moveTo>
                    <a:pt x="14604" y="25"/>
                  </a:moveTo>
                  <a:lnTo>
                    <a:pt x="14604" y="25"/>
                  </a:lnTo>
                  <a:cubicBezTo>
                    <a:pt x="11230" y="145"/>
                    <a:pt x="8676" y="1037"/>
                    <a:pt x="6411" y="1808"/>
                  </a:cubicBezTo>
                  <a:cubicBezTo>
                    <a:pt x="5760" y="2025"/>
                    <a:pt x="5158" y="2242"/>
                    <a:pt x="4531" y="2434"/>
                  </a:cubicBezTo>
                  <a:cubicBezTo>
                    <a:pt x="4555" y="2483"/>
                    <a:pt x="4555" y="2531"/>
                    <a:pt x="4579" y="2603"/>
                  </a:cubicBezTo>
                  <a:cubicBezTo>
                    <a:pt x="5206" y="2410"/>
                    <a:pt x="5832" y="2193"/>
                    <a:pt x="6459" y="1977"/>
                  </a:cubicBezTo>
                  <a:cubicBezTo>
                    <a:pt x="8845" y="1157"/>
                    <a:pt x="11278" y="338"/>
                    <a:pt x="14604" y="217"/>
                  </a:cubicBezTo>
                  <a:cubicBezTo>
                    <a:pt x="14580" y="169"/>
                    <a:pt x="14580" y="145"/>
                    <a:pt x="14580" y="97"/>
                  </a:cubicBezTo>
                  <a:cubicBezTo>
                    <a:pt x="14580" y="73"/>
                    <a:pt x="14580" y="49"/>
                    <a:pt x="14604" y="25"/>
                  </a:cubicBezTo>
                  <a:close/>
                  <a:moveTo>
                    <a:pt x="15833" y="1"/>
                  </a:moveTo>
                  <a:cubicBezTo>
                    <a:pt x="15833" y="49"/>
                    <a:pt x="15833" y="73"/>
                    <a:pt x="15833" y="97"/>
                  </a:cubicBezTo>
                  <a:cubicBezTo>
                    <a:pt x="15833" y="121"/>
                    <a:pt x="15833" y="169"/>
                    <a:pt x="15833" y="193"/>
                  </a:cubicBezTo>
                  <a:cubicBezTo>
                    <a:pt x="18676" y="242"/>
                    <a:pt x="20580" y="916"/>
                    <a:pt x="22580" y="1615"/>
                  </a:cubicBezTo>
                  <a:cubicBezTo>
                    <a:pt x="23616" y="1977"/>
                    <a:pt x="24653" y="2362"/>
                    <a:pt x="25833" y="2651"/>
                  </a:cubicBezTo>
                  <a:cubicBezTo>
                    <a:pt x="25858" y="2579"/>
                    <a:pt x="25858" y="2531"/>
                    <a:pt x="25882" y="2459"/>
                  </a:cubicBezTo>
                  <a:cubicBezTo>
                    <a:pt x="24701" y="2169"/>
                    <a:pt x="23665" y="1808"/>
                    <a:pt x="22653" y="1446"/>
                  </a:cubicBezTo>
                  <a:cubicBezTo>
                    <a:pt x="20628" y="748"/>
                    <a:pt x="18725" y="73"/>
                    <a:pt x="15833" y="1"/>
                  </a:cubicBezTo>
                  <a:close/>
                  <a:moveTo>
                    <a:pt x="27087" y="2724"/>
                  </a:moveTo>
                  <a:cubicBezTo>
                    <a:pt x="27087" y="2772"/>
                    <a:pt x="27062" y="2844"/>
                    <a:pt x="27038" y="2892"/>
                  </a:cubicBezTo>
                  <a:cubicBezTo>
                    <a:pt x="28171" y="3109"/>
                    <a:pt x="29448" y="3230"/>
                    <a:pt x="30966" y="3230"/>
                  </a:cubicBezTo>
                  <a:lnTo>
                    <a:pt x="30990" y="3230"/>
                  </a:lnTo>
                  <a:cubicBezTo>
                    <a:pt x="31039" y="3230"/>
                    <a:pt x="31063" y="3181"/>
                    <a:pt x="31063" y="3133"/>
                  </a:cubicBezTo>
                  <a:cubicBezTo>
                    <a:pt x="31063" y="3109"/>
                    <a:pt x="31039" y="3061"/>
                    <a:pt x="30990" y="3061"/>
                  </a:cubicBezTo>
                  <a:lnTo>
                    <a:pt x="30966" y="3061"/>
                  </a:lnTo>
                  <a:cubicBezTo>
                    <a:pt x="29472" y="3061"/>
                    <a:pt x="28195" y="2916"/>
                    <a:pt x="27087" y="2724"/>
                  </a:cubicBezTo>
                  <a:close/>
                  <a:moveTo>
                    <a:pt x="3350" y="2772"/>
                  </a:moveTo>
                  <a:cubicBezTo>
                    <a:pt x="2362" y="3013"/>
                    <a:pt x="1350" y="3181"/>
                    <a:pt x="266" y="3230"/>
                  </a:cubicBezTo>
                  <a:lnTo>
                    <a:pt x="1" y="3398"/>
                  </a:lnTo>
                  <a:cubicBezTo>
                    <a:pt x="1206" y="3398"/>
                    <a:pt x="2314" y="3206"/>
                    <a:pt x="3399" y="2941"/>
                  </a:cubicBezTo>
                  <a:cubicBezTo>
                    <a:pt x="3374" y="2892"/>
                    <a:pt x="3350" y="2820"/>
                    <a:pt x="3350" y="27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22;p54">
              <a:extLst>
                <a:ext uri="{FF2B5EF4-FFF2-40B4-BE49-F238E27FC236}">
                  <a16:creationId xmlns:a16="http://schemas.microsoft.com/office/drawing/2014/main" id="{53F3BCBC-96C4-77E9-034A-20E465D7D5E7}"/>
                </a:ext>
              </a:extLst>
            </p:cNvPr>
            <p:cNvSpPr/>
            <p:nvPr/>
          </p:nvSpPr>
          <p:spPr>
            <a:xfrm>
              <a:off x="2467500" y="2195550"/>
              <a:ext cx="296425" cy="78950"/>
            </a:xfrm>
            <a:custGeom>
              <a:avLst/>
              <a:gdLst/>
              <a:ahLst/>
              <a:cxnLst/>
              <a:rect l="l" t="t" r="r" b="b"/>
              <a:pathLst>
                <a:path w="11857" h="3158" extrusionOk="0">
                  <a:moveTo>
                    <a:pt x="193" y="1"/>
                  </a:moveTo>
                  <a:lnTo>
                    <a:pt x="0" y="145"/>
                  </a:lnTo>
                  <a:cubicBezTo>
                    <a:pt x="1591" y="531"/>
                    <a:pt x="3133" y="1037"/>
                    <a:pt x="4651" y="1543"/>
                  </a:cubicBezTo>
                  <a:cubicBezTo>
                    <a:pt x="5181" y="1712"/>
                    <a:pt x="5735" y="1904"/>
                    <a:pt x="6266" y="2049"/>
                  </a:cubicBezTo>
                  <a:cubicBezTo>
                    <a:pt x="6266" y="2001"/>
                    <a:pt x="6290" y="1928"/>
                    <a:pt x="6314" y="1880"/>
                  </a:cubicBezTo>
                  <a:cubicBezTo>
                    <a:pt x="5784" y="1712"/>
                    <a:pt x="5253" y="1543"/>
                    <a:pt x="4699" y="1350"/>
                  </a:cubicBezTo>
                  <a:cubicBezTo>
                    <a:pt x="3229" y="868"/>
                    <a:pt x="1735" y="386"/>
                    <a:pt x="193" y="1"/>
                  </a:cubicBezTo>
                  <a:close/>
                  <a:moveTo>
                    <a:pt x="7495" y="2242"/>
                  </a:moveTo>
                  <a:cubicBezTo>
                    <a:pt x="7470" y="2314"/>
                    <a:pt x="7446" y="2362"/>
                    <a:pt x="7422" y="2410"/>
                  </a:cubicBezTo>
                  <a:cubicBezTo>
                    <a:pt x="8892" y="2844"/>
                    <a:pt x="10314" y="3133"/>
                    <a:pt x="11688" y="3157"/>
                  </a:cubicBezTo>
                  <a:lnTo>
                    <a:pt x="11784" y="3157"/>
                  </a:lnTo>
                  <a:cubicBezTo>
                    <a:pt x="11832" y="3157"/>
                    <a:pt x="11856" y="3109"/>
                    <a:pt x="11856" y="3061"/>
                  </a:cubicBezTo>
                  <a:cubicBezTo>
                    <a:pt x="11856" y="3013"/>
                    <a:pt x="11832" y="2965"/>
                    <a:pt x="11784" y="2965"/>
                  </a:cubicBezTo>
                  <a:lnTo>
                    <a:pt x="11688" y="2965"/>
                  </a:lnTo>
                  <a:cubicBezTo>
                    <a:pt x="10314" y="2941"/>
                    <a:pt x="8916" y="2651"/>
                    <a:pt x="7495" y="2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3;p54">
              <a:extLst>
                <a:ext uri="{FF2B5EF4-FFF2-40B4-BE49-F238E27FC236}">
                  <a16:creationId xmlns:a16="http://schemas.microsoft.com/office/drawing/2014/main" id="{B3DEA2A5-091E-6CF0-CC77-E2FB5929C8E9}"/>
                </a:ext>
              </a:extLst>
            </p:cNvPr>
            <p:cNvSpPr/>
            <p:nvPr/>
          </p:nvSpPr>
          <p:spPr>
            <a:xfrm>
              <a:off x="2656650" y="2055175"/>
              <a:ext cx="50625" cy="29550"/>
            </a:xfrm>
            <a:custGeom>
              <a:avLst/>
              <a:gdLst/>
              <a:ahLst/>
              <a:cxnLst/>
              <a:rect l="l" t="t" r="r" b="b"/>
              <a:pathLst>
                <a:path w="2025" h="1182" extrusionOk="0">
                  <a:moveTo>
                    <a:pt x="170" y="1"/>
                  </a:moveTo>
                  <a:lnTo>
                    <a:pt x="1" y="121"/>
                  </a:lnTo>
                  <a:cubicBezTo>
                    <a:pt x="627" y="435"/>
                    <a:pt x="1254" y="772"/>
                    <a:pt x="1856" y="1158"/>
                  </a:cubicBezTo>
                  <a:lnTo>
                    <a:pt x="1880" y="1158"/>
                  </a:lnTo>
                  <a:lnTo>
                    <a:pt x="1929" y="1182"/>
                  </a:lnTo>
                  <a:lnTo>
                    <a:pt x="2001" y="1133"/>
                  </a:lnTo>
                  <a:cubicBezTo>
                    <a:pt x="2025" y="1085"/>
                    <a:pt x="2025" y="1037"/>
                    <a:pt x="1977" y="1013"/>
                  </a:cubicBezTo>
                  <a:cubicBezTo>
                    <a:pt x="1880" y="941"/>
                    <a:pt x="1760" y="868"/>
                    <a:pt x="1664" y="820"/>
                  </a:cubicBezTo>
                  <a:cubicBezTo>
                    <a:pt x="1158" y="531"/>
                    <a:pt x="676" y="242"/>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4;p54">
              <a:extLst>
                <a:ext uri="{FF2B5EF4-FFF2-40B4-BE49-F238E27FC236}">
                  <a16:creationId xmlns:a16="http://schemas.microsoft.com/office/drawing/2014/main" id="{2BA19306-1B0C-B5DA-D91F-F89AF29BA2CE}"/>
                </a:ext>
              </a:extLst>
            </p:cNvPr>
            <p:cNvSpPr/>
            <p:nvPr/>
          </p:nvSpPr>
          <p:spPr>
            <a:xfrm>
              <a:off x="2636775" y="2069650"/>
              <a:ext cx="4850" cy="716325"/>
            </a:xfrm>
            <a:custGeom>
              <a:avLst/>
              <a:gdLst/>
              <a:ahLst/>
              <a:cxnLst/>
              <a:rect l="l" t="t" r="r" b="b"/>
              <a:pathLst>
                <a:path w="194" h="28653" extrusionOk="0">
                  <a:moveTo>
                    <a:pt x="193" y="0"/>
                  </a:moveTo>
                  <a:lnTo>
                    <a:pt x="1" y="145"/>
                  </a:lnTo>
                  <a:lnTo>
                    <a:pt x="1" y="6579"/>
                  </a:lnTo>
                  <a:lnTo>
                    <a:pt x="193" y="6579"/>
                  </a:lnTo>
                  <a:lnTo>
                    <a:pt x="193" y="0"/>
                  </a:lnTo>
                  <a:close/>
                  <a:moveTo>
                    <a:pt x="1" y="7808"/>
                  </a:moveTo>
                  <a:lnTo>
                    <a:pt x="1" y="8266"/>
                  </a:lnTo>
                  <a:lnTo>
                    <a:pt x="1" y="8483"/>
                  </a:lnTo>
                  <a:lnTo>
                    <a:pt x="1" y="9133"/>
                  </a:lnTo>
                  <a:lnTo>
                    <a:pt x="1" y="9350"/>
                  </a:lnTo>
                  <a:lnTo>
                    <a:pt x="1" y="12965"/>
                  </a:lnTo>
                  <a:lnTo>
                    <a:pt x="1" y="13037"/>
                  </a:lnTo>
                  <a:lnTo>
                    <a:pt x="1" y="18459"/>
                  </a:lnTo>
                  <a:lnTo>
                    <a:pt x="193" y="18459"/>
                  </a:lnTo>
                  <a:lnTo>
                    <a:pt x="193" y="13230"/>
                  </a:lnTo>
                  <a:lnTo>
                    <a:pt x="193" y="13182"/>
                  </a:lnTo>
                  <a:lnTo>
                    <a:pt x="193" y="9471"/>
                  </a:lnTo>
                  <a:lnTo>
                    <a:pt x="193" y="9254"/>
                  </a:lnTo>
                  <a:lnTo>
                    <a:pt x="193" y="8603"/>
                  </a:lnTo>
                  <a:lnTo>
                    <a:pt x="193" y="8386"/>
                  </a:lnTo>
                  <a:lnTo>
                    <a:pt x="193" y="7808"/>
                  </a:lnTo>
                  <a:close/>
                  <a:moveTo>
                    <a:pt x="1" y="19688"/>
                  </a:moveTo>
                  <a:lnTo>
                    <a:pt x="1" y="25014"/>
                  </a:lnTo>
                  <a:lnTo>
                    <a:pt x="193" y="25014"/>
                  </a:lnTo>
                  <a:lnTo>
                    <a:pt x="193" y="19688"/>
                  </a:lnTo>
                  <a:cubicBezTo>
                    <a:pt x="169" y="19712"/>
                    <a:pt x="121" y="19712"/>
                    <a:pt x="97" y="19712"/>
                  </a:cubicBezTo>
                  <a:cubicBezTo>
                    <a:pt x="73" y="19712"/>
                    <a:pt x="25" y="19712"/>
                    <a:pt x="1" y="19688"/>
                  </a:cubicBezTo>
                  <a:close/>
                  <a:moveTo>
                    <a:pt x="1" y="26243"/>
                  </a:moveTo>
                  <a:lnTo>
                    <a:pt x="1" y="28652"/>
                  </a:lnTo>
                  <a:lnTo>
                    <a:pt x="193" y="28508"/>
                  </a:lnTo>
                  <a:lnTo>
                    <a:pt x="193" y="26243"/>
                  </a:lnTo>
                  <a:cubicBezTo>
                    <a:pt x="169" y="26243"/>
                    <a:pt x="121" y="26267"/>
                    <a:pt x="97" y="26267"/>
                  </a:cubicBezTo>
                  <a:cubicBezTo>
                    <a:pt x="73" y="26267"/>
                    <a:pt x="25" y="26243"/>
                    <a:pt x="1" y="26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5;p54">
              <a:extLst>
                <a:ext uri="{FF2B5EF4-FFF2-40B4-BE49-F238E27FC236}">
                  <a16:creationId xmlns:a16="http://schemas.microsoft.com/office/drawing/2014/main" id="{6A21E6AB-76AF-6229-D460-570F7BDD940F}"/>
                </a:ext>
              </a:extLst>
            </p:cNvPr>
            <p:cNvSpPr/>
            <p:nvPr/>
          </p:nvSpPr>
          <p:spPr>
            <a:xfrm>
              <a:off x="2355425" y="2279300"/>
              <a:ext cx="4850" cy="716325"/>
            </a:xfrm>
            <a:custGeom>
              <a:avLst/>
              <a:gdLst/>
              <a:ahLst/>
              <a:cxnLst/>
              <a:rect l="l" t="t" r="r" b="b"/>
              <a:pathLst>
                <a:path w="194" h="28653" extrusionOk="0">
                  <a:moveTo>
                    <a:pt x="194" y="0"/>
                  </a:moveTo>
                  <a:lnTo>
                    <a:pt x="1" y="145"/>
                  </a:lnTo>
                  <a:lnTo>
                    <a:pt x="1" y="7495"/>
                  </a:lnTo>
                  <a:cubicBezTo>
                    <a:pt x="49" y="7470"/>
                    <a:pt x="73" y="7470"/>
                    <a:pt x="97" y="7470"/>
                  </a:cubicBezTo>
                  <a:cubicBezTo>
                    <a:pt x="121" y="7470"/>
                    <a:pt x="170" y="7470"/>
                    <a:pt x="194" y="7495"/>
                  </a:cubicBezTo>
                  <a:lnTo>
                    <a:pt x="194" y="0"/>
                  </a:lnTo>
                  <a:close/>
                  <a:moveTo>
                    <a:pt x="1" y="8724"/>
                  </a:moveTo>
                  <a:lnTo>
                    <a:pt x="1" y="13037"/>
                  </a:lnTo>
                  <a:lnTo>
                    <a:pt x="1" y="13230"/>
                  </a:lnTo>
                  <a:lnTo>
                    <a:pt x="1" y="14603"/>
                  </a:lnTo>
                  <a:lnTo>
                    <a:pt x="1" y="14796"/>
                  </a:lnTo>
                  <a:lnTo>
                    <a:pt x="1" y="14941"/>
                  </a:lnTo>
                  <a:lnTo>
                    <a:pt x="194" y="14941"/>
                  </a:lnTo>
                  <a:lnTo>
                    <a:pt x="194" y="14796"/>
                  </a:lnTo>
                  <a:lnTo>
                    <a:pt x="194" y="14603"/>
                  </a:lnTo>
                  <a:lnTo>
                    <a:pt x="194" y="13206"/>
                  </a:lnTo>
                  <a:lnTo>
                    <a:pt x="194" y="13037"/>
                  </a:lnTo>
                  <a:lnTo>
                    <a:pt x="194" y="8724"/>
                  </a:lnTo>
                  <a:close/>
                  <a:moveTo>
                    <a:pt x="1" y="16170"/>
                  </a:moveTo>
                  <a:lnTo>
                    <a:pt x="1" y="21447"/>
                  </a:lnTo>
                  <a:lnTo>
                    <a:pt x="1" y="21640"/>
                  </a:lnTo>
                  <a:lnTo>
                    <a:pt x="1" y="22242"/>
                  </a:lnTo>
                  <a:lnTo>
                    <a:pt x="194" y="22242"/>
                  </a:lnTo>
                  <a:lnTo>
                    <a:pt x="194" y="21640"/>
                  </a:lnTo>
                  <a:lnTo>
                    <a:pt x="194" y="21447"/>
                  </a:lnTo>
                  <a:lnTo>
                    <a:pt x="194" y="16170"/>
                  </a:lnTo>
                  <a:close/>
                  <a:moveTo>
                    <a:pt x="1" y="23471"/>
                  </a:moveTo>
                  <a:lnTo>
                    <a:pt x="1" y="28652"/>
                  </a:lnTo>
                  <a:lnTo>
                    <a:pt x="194" y="28508"/>
                  </a:lnTo>
                  <a:lnTo>
                    <a:pt x="194" y="234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26;p54">
              <a:extLst>
                <a:ext uri="{FF2B5EF4-FFF2-40B4-BE49-F238E27FC236}">
                  <a16:creationId xmlns:a16="http://schemas.microsoft.com/office/drawing/2014/main" id="{8A2A6CEF-235F-7906-5CA0-E2CAD5323520}"/>
                </a:ext>
              </a:extLst>
            </p:cNvPr>
            <p:cNvSpPr/>
            <p:nvPr/>
          </p:nvSpPr>
          <p:spPr>
            <a:xfrm>
              <a:off x="2074100" y="2488950"/>
              <a:ext cx="4850" cy="342800"/>
            </a:xfrm>
            <a:custGeom>
              <a:avLst/>
              <a:gdLst/>
              <a:ahLst/>
              <a:cxnLst/>
              <a:rect l="l" t="t" r="r" b="b"/>
              <a:pathLst>
                <a:path w="194" h="13712" extrusionOk="0">
                  <a:moveTo>
                    <a:pt x="193" y="0"/>
                  </a:moveTo>
                  <a:lnTo>
                    <a:pt x="0" y="145"/>
                  </a:lnTo>
                  <a:lnTo>
                    <a:pt x="0" y="1687"/>
                  </a:lnTo>
                  <a:lnTo>
                    <a:pt x="193" y="1687"/>
                  </a:lnTo>
                  <a:lnTo>
                    <a:pt x="193" y="0"/>
                  </a:lnTo>
                  <a:close/>
                  <a:moveTo>
                    <a:pt x="0" y="2916"/>
                  </a:moveTo>
                  <a:lnTo>
                    <a:pt x="0" y="8507"/>
                  </a:lnTo>
                  <a:lnTo>
                    <a:pt x="193" y="8507"/>
                  </a:lnTo>
                  <a:lnTo>
                    <a:pt x="193" y="2916"/>
                  </a:lnTo>
                  <a:cubicBezTo>
                    <a:pt x="169" y="2940"/>
                    <a:pt x="145" y="2940"/>
                    <a:pt x="97" y="2940"/>
                  </a:cubicBezTo>
                  <a:cubicBezTo>
                    <a:pt x="73" y="2940"/>
                    <a:pt x="49" y="2940"/>
                    <a:pt x="0" y="2916"/>
                  </a:cubicBezTo>
                  <a:close/>
                  <a:moveTo>
                    <a:pt x="0" y="9736"/>
                  </a:moveTo>
                  <a:lnTo>
                    <a:pt x="0" y="13278"/>
                  </a:lnTo>
                  <a:lnTo>
                    <a:pt x="0" y="13543"/>
                  </a:lnTo>
                  <a:lnTo>
                    <a:pt x="0" y="13615"/>
                  </a:lnTo>
                  <a:cubicBezTo>
                    <a:pt x="0" y="13664"/>
                    <a:pt x="49" y="13712"/>
                    <a:pt x="97" y="13712"/>
                  </a:cubicBezTo>
                  <a:cubicBezTo>
                    <a:pt x="121" y="13712"/>
                    <a:pt x="145" y="13688"/>
                    <a:pt x="145" y="13688"/>
                  </a:cubicBezTo>
                  <a:cubicBezTo>
                    <a:pt x="169" y="13664"/>
                    <a:pt x="193" y="13639"/>
                    <a:pt x="193" y="13615"/>
                  </a:cubicBezTo>
                  <a:lnTo>
                    <a:pt x="193" y="13471"/>
                  </a:lnTo>
                  <a:lnTo>
                    <a:pt x="193" y="9736"/>
                  </a:lnTo>
                  <a:cubicBezTo>
                    <a:pt x="169" y="9736"/>
                    <a:pt x="145" y="9760"/>
                    <a:pt x="97" y="9760"/>
                  </a:cubicBezTo>
                  <a:cubicBezTo>
                    <a:pt x="73" y="9760"/>
                    <a:pt x="49" y="9736"/>
                    <a:pt x="0" y="9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27;p54">
              <a:extLst>
                <a:ext uri="{FF2B5EF4-FFF2-40B4-BE49-F238E27FC236}">
                  <a16:creationId xmlns:a16="http://schemas.microsoft.com/office/drawing/2014/main" id="{5339E6CC-0891-8C56-8B93-BD9D8DA8FA2A}"/>
                </a:ext>
              </a:extLst>
            </p:cNvPr>
            <p:cNvSpPr/>
            <p:nvPr/>
          </p:nvSpPr>
          <p:spPr>
            <a:xfrm>
              <a:off x="2623525" y="2234100"/>
              <a:ext cx="31350" cy="30750"/>
            </a:xfrm>
            <a:custGeom>
              <a:avLst/>
              <a:gdLst/>
              <a:ahLst/>
              <a:cxnLst/>
              <a:rect l="l" t="t" r="r" b="b"/>
              <a:pathLst>
                <a:path w="1254" h="1230" extrusionOk="0">
                  <a:moveTo>
                    <a:pt x="531" y="1"/>
                  </a:moveTo>
                  <a:cubicBezTo>
                    <a:pt x="338" y="25"/>
                    <a:pt x="145" y="170"/>
                    <a:pt x="73" y="338"/>
                  </a:cubicBezTo>
                  <a:cubicBezTo>
                    <a:pt x="49" y="386"/>
                    <a:pt x="25" y="459"/>
                    <a:pt x="25" y="507"/>
                  </a:cubicBezTo>
                  <a:cubicBezTo>
                    <a:pt x="0" y="555"/>
                    <a:pt x="0" y="579"/>
                    <a:pt x="0" y="603"/>
                  </a:cubicBezTo>
                  <a:cubicBezTo>
                    <a:pt x="0" y="917"/>
                    <a:pt x="241" y="1182"/>
                    <a:pt x="531" y="1230"/>
                  </a:cubicBezTo>
                  <a:lnTo>
                    <a:pt x="723" y="1230"/>
                  </a:lnTo>
                  <a:cubicBezTo>
                    <a:pt x="916" y="1206"/>
                    <a:pt x="1109" y="1061"/>
                    <a:pt x="1181" y="868"/>
                  </a:cubicBezTo>
                  <a:cubicBezTo>
                    <a:pt x="1205" y="820"/>
                    <a:pt x="1229" y="772"/>
                    <a:pt x="1254" y="700"/>
                  </a:cubicBezTo>
                  <a:cubicBezTo>
                    <a:pt x="1254" y="676"/>
                    <a:pt x="1254" y="651"/>
                    <a:pt x="1254" y="603"/>
                  </a:cubicBezTo>
                  <a:cubicBezTo>
                    <a:pt x="1254" y="459"/>
                    <a:pt x="1181" y="314"/>
                    <a:pt x="1109" y="218"/>
                  </a:cubicBezTo>
                  <a:lnTo>
                    <a:pt x="651" y="651"/>
                  </a:lnTo>
                  <a:lnTo>
                    <a:pt x="603" y="651"/>
                  </a:lnTo>
                  <a:lnTo>
                    <a:pt x="603" y="579"/>
                  </a:lnTo>
                  <a:lnTo>
                    <a:pt x="1037" y="145"/>
                  </a:lnTo>
                  <a:cubicBezTo>
                    <a:pt x="940" y="73"/>
                    <a:pt x="844" y="25"/>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28;p54">
              <a:extLst>
                <a:ext uri="{FF2B5EF4-FFF2-40B4-BE49-F238E27FC236}">
                  <a16:creationId xmlns:a16="http://schemas.microsoft.com/office/drawing/2014/main" id="{B348DF16-80CB-7E9E-956E-5D58027E0E59}"/>
                </a:ext>
              </a:extLst>
            </p:cNvPr>
            <p:cNvSpPr/>
            <p:nvPr/>
          </p:nvSpPr>
          <p:spPr>
            <a:xfrm>
              <a:off x="2623525" y="2531100"/>
              <a:ext cx="31350" cy="31375"/>
            </a:xfrm>
            <a:custGeom>
              <a:avLst/>
              <a:gdLst/>
              <a:ahLst/>
              <a:cxnLst/>
              <a:rect l="l" t="t" r="r" b="b"/>
              <a:pathLst>
                <a:path w="1254" h="1255" extrusionOk="0">
                  <a:moveTo>
                    <a:pt x="531" y="1"/>
                  </a:moveTo>
                  <a:cubicBezTo>
                    <a:pt x="314" y="49"/>
                    <a:pt x="121" y="194"/>
                    <a:pt x="49" y="387"/>
                  </a:cubicBezTo>
                  <a:cubicBezTo>
                    <a:pt x="25" y="459"/>
                    <a:pt x="25" y="507"/>
                    <a:pt x="0" y="579"/>
                  </a:cubicBezTo>
                  <a:cubicBezTo>
                    <a:pt x="0" y="579"/>
                    <a:pt x="0" y="603"/>
                    <a:pt x="0" y="628"/>
                  </a:cubicBezTo>
                  <a:cubicBezTo>
                    <a:pt x="0" y="941"/>
                    <a:pt x="241" y="1182"/>
                    <a:pt x="531" y="1230"/>
                  </a:cubicBezTo>
                  <a:cubicBezTo>
                    <a:pt x="555" y="1254"/>
                    <a:pt x="603" y="1254"/>
                    <a:pt x="627" y="1254"/>
                  </a:cubicBezTo>
                  <a:cubicBezTo>
                    <a:pt x="651" y="1254"/>
                    <a:pt x="699" y="1254"/>
                    <a:pt x="723" y="1230"/>
                  </a:cubicBezTo>
                  <a:cubicBezTo>
                    <a:pt x="844" y="1230"/>
                    <a:pt x="940" y="1158"/>
                    <a:pt x="1037" y="1085"/>
                  </a:cubicBezTo>
                  <a:lnTo>
                    <a:pt x="603" y="652"/>
                  </a:lnTo>
                  <a:lnTo>
                    <a:pt x="603" y="579"/>
                  </a:lnTo>
                  <a:lnTo>
                    <a:pt x="651" y="579"/>
                  </a:lnTo>
                  <a:lnTo>
                    <a:pt x="1109" y="1037"/>
                  </a:lnTo>
                  <a:cubicBezTo>
                    <a:pt x="1157" y="965"/>
                    <a:pt x="1181" y="893"/>
                    <a:pt x="1205" y="820"/>
                  </a:cubicBezTo>
                  <a:cubicBezTo>
                    <a:pt x="1229" y="772"/>
                    <a:pt x="1254" y="700"/>
                    <a:pt x="1254" y="652"/>
                  </a:cubicBezTo>
                  <a:cubicBezTo>
                    <a:pt x="1254" y="628"/>
                    <a:pt x="1254" y="628"/>
                    <a:pt x="1254" y="628"/>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9;p54">
              <a:extLst>
                <a:ext uri="{FF2B5EF4-FFF2-40B4-BE49-F238E27FC236}">
                  <a16:creationId xmlns:a16="http://schemas.microsoft.com/office/drawing/2014/main" id="{2B34CDA5-D8B8-E4DC-5848-2EFC2FE16B9B}"/>
                </a:ext>
              </a:extLst>
            </p:cNvPr>
            <p:cNvSpPr/>
            <p:nvPr/>
          </p:nvSpPr>
          <p:spPr>
            <a:xfrm>
              <a:off x="2623525" y="2694975"/>
              <a:ext cx="31350" cy="31350"/>
            </a:xfrm>
            <a:custGeom>
              <a:avLst/>
              <a:gdLst/>
              <a:ahLst/>
              <a:cxnLst/>
              <a:rect l="l" t="t" r="r" b="b"/>
              <a:pathLst>
                <a:path w="1254" h="1254" extrusionOk="0">
                  <a:moveTo>
                    <a:pt x="531" y="1"/>
                  </a:moveTo>
                  <a:cubicBezTo>
                    <a:pt x="290" y="49"/>
                    <a:pt x="97" y="217"/>
                    <a:pt x="25" y="458"/>
                  </a:cubicBezTo>
                  <a:cubicBezTo>
                    <a:pt x="25" y="507"/>
                    <a:pt x="0" y="555"/>
                    <a:pt x="0" y="627"/>
                  </a:cubicBezTo>
                  <a:cubicBezTo>
                    <a:pt x="0" y="627"/>
                    <a:pt x="0" y="627"/>
                    <a:pt x="0" y="651"/>
                  </a:cubicBezTo>
                  <a:cubicBezTo>
                    <a:pt x="25" y="940"/>
                    <a:pt x="241" y="1181"/>
                    <a:pt x="531" y="1230"/>
                  </a:cubicBezTo>
                  <a:cubicBezTo>
                    <a:pt x="555" y="1230"/>
                    <a:pt x="603" y="1254"/>
                    <a:pt x="627" y="1254"/>
                  </a:cubicBezTo>
                  <a:cubicBezTo>
                    <a:pt x="651" y="1254"/>
                    <a:pt x="699" y="1230"/>
                    <a:pt x="723" y="1230"/>
                  </a:cubicBezTo>
                  <a:cubicBezTo>
                    <a:pt x="916" y="1205"/>
                    <a:pt x="1109" y="1061"/>
                    <a:pt x="1181" y="892"/>
                  </a:cubicBezTo>
                  <a:cubicBezTo>
                    <a:pt x="1205" y="820"/>
                    <a:pt x="1229" y="772"/>
                    <a:pt x="1229" y="699"/>
                  </a:cubicBezTo>
                  <a:cubicBezTo>
                    <a:pt x="1254" y="675"/>
                    <a:pt x="1254" y="651"/>
                    <a:pt x="1254" y="627"/>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0;p54">
              <a:extLst>
                <a:ext uri="{FF2B5EF4-FFF2-40B4-BE49-F238E27FC236}">
                  <a16:creationId xmlns:a16="http://schemas.microsoft.com/office/drawing/2014/main" id="{E9960932-9C7F-B832-C14B-AA67B32357A8}"/>
                </a:ext>
              </a:extLst>
            </p:cNvPr>
            <p:cNvSpPr/>
            <p:nvPr/>
          </p:nvSpPr>
          <p:spPr>
            <a:xfrm>
              <a:off x="2342175" y="2652800"/>
              <a:ext cx="31350" cy="30750"/>
            </a:xfrm>
            <a:custGeom>
              <a:avLst/>
              <a:gdLst/>
              <a:ahLst/>
              <a:cxnLst/>
              <a:rect l="l" t="t" r="r" b="b"/>
              <a:pathLst>
                <a:path w="1254" h="1230" extrusionOk="0">
                  <a:moveTo>
                    <a:pt x="531" y="1"/>
                  </a:moveTo>
                  <a:cubicBezTo>
                    <a:pt x="266" y="49"/>
                    <a:pt x="49" y="266"/>
                    <a:pt x="25" y="531"/>
                  </a:cubicBezTo>
                  <a:cubicBezTo>
                    <a:pt x="1" y="555"/>
                    <a:pt x="1" y="579"/>
                    <a:pt x="1" y="603"/>
                  </a:cubicBezTo>
                  <a:cubicBezTo>
                    <a:pt x="1" y="651"/>
                    <a:pt x="1" y="675"/>
                    <a:pt x="25" y="724"/>
                  </a:cubicBezTo>
                  <a:cubicBezTo>
                    <a:pt x="25" y="820"/>
                    <a:pt x="97" y="941"/>
                    <a:pt x="170" y="1013"/>
                  </a:cubicBezTo>
                  <a:lnTo>
                    <a:pt x="603" y="579"/>
                  </a:lnTo>
                  <a:lnTo>
                    <a:pt x="651" y="579"/>
                  </a:lnTo>
                  <a:lnTo>
                    <a:pt x="651" y="651"/>
                  </a:lnTo>
                  <a:lnTo>
                    <a:pt x="218" y="1085"/>
                  </a:lnTo>
                  <a:cubicBezTo>
                    <a:pt x="314" y="1157"/>
                    <a:pt x="410" y="1206"/>
                    <a:pt x="531" y="1230"/>
                  </a:cubicBezTo>
                  <a:lnTo>
                    <a:pt x="724" y="1230"/>
                  </a:lnTo>
                  <a:cubicBezTo>
                    <a:pt x="989" y="1181"/>
                    <a:pt x="1206" y="989"/>
                    <a:pt x="1254" y="700"/>
                  </a:cubicBezTo>
                  <a:cubicBezTo>
                    <a:pt x="1254" y="675"/>
                    <a:pt x="1254" y="651"/>
                    <a:pt x="1254" y="603"/>
                  </a:cubicBezTo>
                  <a:cubicBezTo>
                    <a:pt x="1254" y="579"/>
                    <a:pt x="1254" y="555"/>
                    <a:pt x="1254" y="531"/>
                  </a:cubicBezTo>
                  <a:cubicBezTo>
                    <a:pt x="1206" y="266"/>
                    <a:pt x="989" y="49"/>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1;p54">
              <a:extLst>
                <a:ext uri="{FF2B5EF4-FFF2-40B4-BE49-F238E27FC236}">
                  <a16:creationId xmlns:a16="http://schemas.microsoft.com/office/drawing/2014/main" id="{11A1018F-D264-0118-BFD1-0E586B1D5F36}"/>
                </a:ext>
              </a:extLst>
            </p:cNvPr>
            <p:cNvSpPr/>
            <p:nvPr/>
          </p:nvSpPr>
          <p:spPr>
            <a:xfrm>
              <a:off x="2342175" y="2835350"/>
              <a:ext cx="31350" cy="30750"/>
            </a:xfrm>
            <a:custGeom>
              <a:avLst/>
              <a:gdLst/>
              <a:ahLst/>
              <a:cxnLst/>
              <a:rect l="l" t="t" r="r" b="b"/>
              <a:pathLst>
                <a:path w="1254" h="1230" extrusionOk="0">
                  <a:moveTo>
                    <a:pt x="531" y="0"/>
                  </a:moveTo>
                  <a:cubicBezTo>
                    <a:pt x="266" y="48"/>
                    <a:pt x="49" y="265"/>
                    <a:pt x="25" y="555"/>
                  </a:cubicBezTo>
                  <a:cubicBezTo>
                    <a:pt x="1" y="579"/>
                    <a:pt x="1" y="579"/>
                    <a:pt x="1" y="603"/>
                  </a:cubicBezTo>
                  <a:cubicBezTo>
                    <a:pt x="1" y="651"/>
                    <a:pt x="25" y="699"/>
                    <a:pt x="25" y="723"/>
                  </a:cubicBezTo>
                  <a:cubicBezTo>
                    <a:pt x="73" y="988"/>
                    <a:pt x="266" y="1181"/>
                    <a:pt x="531" y="1229"/>
                  </a:cubicBezTo>
                  <a:lnTo>
                    <a:pt x="724" y="1229"/>
                  </a:lnTo>
                  <a:cubicBezTo>
                    <a:pt x="989" y="1181"/>
                    <a:pt x="1206" y="988"/>
                    <a:pt x="1254" y="699"/>
                  </a:cubicBezTo>
                  <a:cubicBezTo>
                    <a:pt x="1254" y="675"/>
                    <a:pt x="1254" y="651"/>
                    <a:pt x="1254" y="603"/>
                  </a:cubicBezTo>
                  <a:cubicBezTo>
                    <a:pt x="1254" y="579"/>
                    <a:pt x="1254" y="555"/>
                    <a:pt x="1254" y="530"/>
                  </a:cubicBezTo>
                  <a:cubicBezTo>
                    <a:pt x="1206" y="265"/>
                    <a:pt x="989" y="48"/>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2;p54">
              <a:extLst>
                <a:ext uri="{FF2B5EF4-FFF2-40B4-BE49-F238E27FC236}">
                  <a16:creationId xmlns:a16="http://schemas.microsoft.com/office/drawing/2014/main" id="{77CDECC4-BCC9-0EAC-5A1B-0FA5A82660D0}"/>
                </a:ext>
              </a:extLst>
            </p:cNvPr>
            <p:cNvSpPr/>
            <p:nvPr/>
          </p:nvSpPr>
          <p:spPr>
            <a:xfrm>
              <a:off x="2342175" y="2466050"/>
              <a:ext cx="31350" cy="31350"/>
            </a:xfrm>
            <a:custGeom>
              <a:avLst/>
              <a:gdLst/>
              <a:ahLst/>
              <a:cxnLst/>
              <a:rect l="l" t="t" r="r" b="b"/>
              <a:pathLst>
                <a:path w="1254" h="1254" extrusionOk="0">
                  <a:moveTo>
                    <a:pt x="627" y="0"/>
                  </a:moveTo>
                  <a:cubicBezTo>
                    <a:pt x="603" y="0"/>
                    <a:pt x="579" y="0"/>
                    <a:pt x="531" y="25"/>
                  </a:cubicBezTo>
                  <a:cubicBezTo>
                    <a:pt x="266" y="49"/>
                    <a:pt x="49" y="266"/>
                    <a:pt x="25" y="555"/>
                  </a:cubicBezTo>
                  <a:cubicBezTo>
                    <a:pt x="1" y="579"/>
                    <a:pt x="1" y="603"/>
                    <a:pt x="1" y="627"/>
                  </a:cubicBezTo>
                  <a:cubicBezTo>
                    <a:pt x="1" y="675"/>
                    <a:pt x="1" y="699"/>
                    <a:pt x="25" y="747"/>
                  </a:cubicBezTo>
                  <a:cubicBezTo>
                    <a:pt x="73" y="988"/>
                    <a:pt x="266" y="1205"/>
                    <a:pt x="531" y="1254"/>
                  </a:cubicBezTo>
                  <a:lnTo>
                    <a:pt x="724" y="1254"/>
                  </a:lnTo>
                  <a:cubicBezTo>
                    <a:pt x="989" y="1205"/>
                    <a:pt x="1206" y="988"/>
                    <a:pt x="1254" y="723"/>
                  </a:cubicBezTo>
                  <a:cubicBezTo>
                    <a:pt x="1254" y="699"/>
                    <a:pt x="1254" y="651"/>
                    <a:pt x="1254" y="627"/>
                  </a:cubicBezTo>
                  <a:cubicBezTo>
                    <a:pt x="1254" y="603"/>
                    <a:pt x="1254" y="579"/>
                    <a:pt x="1254" y="531"/>
                  </a:cubicBezTo>
                  <a:cubicBezTo>
                    <a:pt x="1206" y="266"/>
                    <a:pt x="989" y="49"/>
                    <a:pt x="724" y="25"/>
                  </a:cubicBezTo>
                  <a:cubicBezTo>
                    <a:pt x="700" y="0"/>
                    <a:pt x="651"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3;p54">
              <a:extLst>
                <a:ext uri="{FF2B5EF4-FFF2-40B4-BE49-F238E27FC236}">
                  <a16:creationId xmlns:a16="http://schemas.microsoft.com/office/drawing/2014/main" id="{F9504494-B87B-F52F-D235-131327C2DBA2}"/>
                </a:ext>
              </a:extLst>
            </p:cNvPr>
            <p:cNvSpPr/>
            <p:nvPr/>
          </p:nvSpPr>
          <p:spPr>
            <a:xfrm>
              <a:off x="2060850" y="2531100"/>
              <a:ext cx="31350" cy="31375"/>
            </a:xfrm>
            <a:custGeom>
              <a:avLst/>
              <a:gdLst/>
              <a:ahLst/>
              <a:cxnLst/>
              <a:rect l="l" t="t" r="r" b="b"/>
              <a:pathLst>
                <a:path w="1254" h="1255" extrusionOk="0">
                  <a:moveTo>
                    <a:pt x="530" y="1"/>
                  </a:moveTo>
                  <a:cubicBezTo>
                    <a:pt x="241" y="49"/>
                    <a:pt x="0" y="314"/>
                    <a:pt x="0" y="628"/>
                  </a:cubicBezTo>
                  <a:cubicBezTo>
                    <a:pt x="0" y="652"/>
                    <a:pt x="24" y="676"/>
                    <a:pt x="24" y="700"/>
                  </a:cubicBezTo>
                  <a:cubicBezTo>
                    <a:pt x="24" y="748"/>
                    <a:pt x="48" y="820"/>
                    <a:pt x="73" y="869"/>
                  </a:cubicBezTo>
                  <a:cubicBezTo>
                    <a:pt x="97" y="917"/>
                    <a:pt x="121" y="989"/>
                    <a:pt x="169" y="1037"/>
                  </a:cubicBezTo>
                  <a:lnTo>
                    <a:pt x="603" y="579"/>
                  </a:lnTo>
                  <a:lnTo>
                    <a:pt x="675" y="579"/>
                  </a:lnTo>
                  <a:lnTo>
                    <a:pt x="675" y="652"/>
                  </a:lnTo>
                  <a:lnTo>
                    <a:pt x="217" y="1085"/>
                  </a:lnTo>
                  <a:cubicBezTo>
                    <a:pt x="314" y="1158"/>
                    <a:pt x="434" y="1230"/>
                    <a:pt x="530" y="1230"/>
                  </a:cubicBezTo>
                  <a:cubicBezTo>
                    <a:pt x="579" y="1254"/>
                    <a:pt x="603" y="1254"/>
                    <a:pt x="627" y="1254"/>
                  </a:cubicBezTo>
                  <a:cubicBezTo>
                    <a:pt x="675" y="1254"/>
                    <a:pt x="699" y="1254"/>
                    <a:pt x="723" y="1230"/>
                  </a:cubicBezTo>
                  <a:cubicBezTo>
                    <a:pt x="1012" y="1182"/>
                    <a:pt x="1253" y="941"/>
                    <a:pt x="1253" y="628"/>
                  </a:cubicBezTo>
                  <a:cubicBezTo>
                    <a:pt x="1253" y="603"/>
                    <a:pt x="1253" y="555"/>
                    <a:pt x="1253" y="531"/>
                  </a:cubicBezTo>
                  <a:cubicBezTo>
                    <a:pt x="1229" y="459"/>
                    <a:pt x="1229" y="411"/>
                    <a:pt x="1205" y="362"/>
                  </a:cubicBezTo>
                  <a:cubicBezTo>
                    <a:pt x="1109" y="170"/>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4;p54">
              <a:extLst>
                <a:ext uri="{FF2B5EF4-FFF2-40B4-BE49-F238E27FC236}">
                  <a16:creationId xmlns:a16="http://schemas.microsoft.com/office/drawing/2014/main" id="{C2D73676-47B8-5652-63C2-9983AD4FFBAA}"/>
                </a:ext>
              </a:extLst>
            </p:cNvPr>
            <p:cNvSpPr/>
            <p:nvPr/>
          </p:nvSpPr>
          <p:spPr>
            <a:xfrm>
              <a:off x="2060850" y="2701600"/>
              <a:ext cx="31350" cy="31350"/>
            </a:xfrm>
            <a:custGeom>
              <a:avLst/>
              <a:gdLst/>
              <a:ahLst/>
              <a:cxnLst/>
              <a:rect l="l" t="t" r="r" b="b"/>
              <a:pathLst>
                <a:path w="1254" h="1254" extrusionOk="0">
                  <a:moveTo>
                    <a:pt x="530" y="1"/>
                  </a:moveTo>
                  <a:cubicBezTo>
                    <a:pt x="265" y="49"/>
                    <a:pt x="48" y="266"/>
                    <a:pt x="24" y="531"/>
                  </a:cubicBezTo>
                  <a:cubicBezTo>
                    <a:pt x="24" y="579"/>
                    <a:pt x="0" y="603"/>
                    <a:pt x="0" y="627"/>
                  </a:cubicBezTo>
                  <a:cubicBezTo>
                    <a:pt x="0" y="651"/>
                    <a:pt x="24" y="699"/>
                    <a:pt x="24" y="724"/>
                  </a:cubicBezTo>
                  <a:cubicBezTo>
                    <a:pt x="73" y="989"/>
                    <a:pt x="265" y="1206"/>
                    <a:pt x="530" y="1230"/>
                  </a:cubicBezTo>
                  <a:cubicBezTo>
                    <a:pt x="579" y="1230"/>
                    <a:pt x="603" y="1254"/>
                    <a:pt x="627" y="1254"/>
                  </a:cubicBezTo>
                  <a:cubicBezTo>
                    <a:pt x="675" y="1254"/>
                    <a:pt x="699" y="1230"/>
                    <a:pt x="723" y="1230"/>
                  </a:cubicBezTo>
                  <a:cubicBezTo>
                    <a:pt x="1012" y="1181"/>
                    <a:pt x="1253" y="940"/>
                    <a:pt x="1253" y="627"/>
                  </a:cubicBezTo>
                  <a:cubicBezTo>
                    <a:pt x="1253" y="579"/>
                    <a:pt x="1253" y="555"/>
                    <a:pt x="1253" y="531"/>
                  </a:cubicBezTo>
                  <a:cubicBezTo>
                    <a:pt x="1229" y="458"/>
                    <a:pt x="1205" y="410"/>
                    <a:pt x="1181" y="338"/>
                  </a:cubicBezTo>
                  <a:cubicBezTo>
                    <a:pt x="1109" y="169"/>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p54">
              <a:extLst>
                <a:ext uri="{FF2B5EF4-FFF2-40B4-BE49-F238E27FC236}">
                  <a16:creationId xmlns:a16="http://schemas.microsoft.com/office/drawing/2014/main" id="{3A891687-A5EE-A57A-4656-D726190C3ECB}"/>
                </a:ext>
              </a:extLst>
            </p:cNvPr>
            <p:cNvSpPr/>
            <p:nvPr/>
          </p:nvSpPr>
          <p:spPr>
            <a:xfrm>
              <a:off x="2888600" y="1883500"/>
              <a:ext cx="94000" cy="1825"/>
            </a:xfrm>
            <a:custGeom>
              <a:avLst/>
              <a:gdLst/>
              <a:ahLst/>
              <a:cxnLst/>
              <a:rect l="l" t="t" r="r" b="b"/>
              <a:pathLst>
                <a:path w="3760" h="73" extrusionOk="0">
                  <a:moveTo>
                    <a:pt x="121" y="0"/>
                  </a:moveTo>
                  <a:lnTo>
                    <a:pt x="0" y="72"/>
                  </a:lnTo>
                  <a:lnTo>
                    <a:pt x="3711" y="72"/>
                  </a:lnTo>
                  <a:lnTo>
                    <a:pt x="3760" y="48"/>
                  </a:lnTo>
                  <a:lnTo>
                    <a:pt x="3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p54">
              <a:extLst>
                <a:ext uri="{FF2B5EF4-FFF2-40B4-BE49-F238E27FC236}">
                  <a16:creationId xmlns:a16="http://schemas.microsoft.com/office/drawing/2014/main" id="{0795EE49-6482-508A-F515-B4CC3C08B4EB}"/>
                </a:ext>
              </a:extLst>
            </p:cNvPr>
            <p:cNvSpPr/>
            <p:nvPr/>
          </p:nvSpPr>
          <p:spPr>
            <a:xfrm>
              <a:off x="2638575" y="2545575"/>
              <a:ext cx="137400" cy="137975"/>
            </a:xfrm>
            <a:custGeom>
              <a:avLst/>
              <a:gdLst/>
              <a:ahLst/>
              <a:cxnLst/>
              <a:rect l="l" t="t" r="r" b="b"/>
              <a:pathLst>
                <a:path w="5496" h="5519" extrusionOk="0">
                  <a:moveTo>
                    <a:pt x="1" y="0"/>
                  </a:moveTo>
                  <a:lnTo>
                    <a:pt x="1" y="73"/>
                  </a:lnTo>
                  <a:lnTo>
                    <a:pt x="435" y="506"/>
                  </a:lnTo>
                  <a:lnTo>
                    <a:pt x="4242" y="4338"/>
                  </a:lnTo>
                  <a:lnTo>
                    <a:pt x="4411" y="4507"/>
                  </a:lnTo>
                  <a:lnTo>
                    <a:pt x="5423" y="5519"/>
                  </a:lnTo>
                  <a:lnTo>
                    <a:pt x="5495" y="5470"/>
                  </a:lnTo>
                  <a:lnTo>
                    <a:pt x="4435" y="4386"/>
                  </a:lnTo>
                  <a:lnTo>
                    <a:pt x="4266" y="4217"/>
                  </a:lnTo>
                  <a:lnTo>
                    <a:pt x="507" y="458"/>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7;p54">
              <a:extLst>
                <a:ext uri="{FF2B5EF4-FFF2-40B4-BE49-F238E27FC236}">
                  <a16:creationId xmlns:a16="http://schemas.microsoft.com/office/drawing/2014/main" id="{60C884C8-28B0-98AD-9659-59D8535043C9}"/>
                </a:ext>
              </a:extLst>
            </p:cNvPr>
            <p:cNvSpPr/>
            <p:nvPr/>
          </p:nvSpPr>
          <p:spPr>
            <a:xfrm>
              <a:off x="1858425" y="2667275"/>
              <a:ext cx="500050" cy="286775"/>
            </a:xfrm>
            <a:custGeom>
              <a:avLst/>
              <a:gdLst/>
              <a:ahLst/>
              <a:cxnLst/>
              <a:rect l="l" t="t" r="r" b="b"/>
              <a:pathLst>
                <a:path w="20002" h="11471" extrusionOk="0">
                  <a:moveTo>
                    <a:pt x="19953" y="0"/>
                  </a:moveTo>
                  <a:lnTo>
                    <a:pt x="19520" y="434"/>
                  </a:lnTo>
                  <a:lnTo>
                    <a:pt x="15447" y="4506"/>
                  </a:lnTo>
                  <a:lnTo>
                    <a:pt x="15302" y="4651"/>
                  </a:lnTo>
                  <a:lnTo>
                    <a:pt x="11929" y="8025"/>
                  </a:lnTo>
                  <a:lnTo>
                    <a:pt x="11688" y="8266"/>
                  </a:lnTo>
                  <a:lnTo>
                    <a:pt x="11375" y="8579"/>
                  </a:lnTo>
                  <a:lnTo>
                    <a:pt x="11230" y="8723"/>
                  </a:lnTo>
                  <a:lnTo>
                    <a:pt x="8579" y="11374"/>
                  </a:lnTo>
                  <a:lnTo>
                    <a:pt x="49" y="11374"/>
                  </a:lnTo>
                  <a:lnTo>
                    <a:pt x="0" y="11422"/>
                  </a:lnTo>
                  <a:lnTo>
                    <a:pt x="49" y="11471"/>
                  </a:lnTo>
                  <a:lnTo>
                    <a:pt x="8603" y="11471"/>
                  </a:lnTo>
                  <a:lnTo>
                    <a:pt x="8627" y="11446"/>
                  </a:lnTo>
                  <a:lnTo>
                    <a:pt x="11302" y="8772"/>
                  </a:lnTo>
                  <a:lnTo>
                    <a:pt x="11447" y="8651"/>
                  </a:lnTo>
                  <a:lnTo>
                    <a:pt x="11856" y="8217"/>
                  </a:lnTo>
                  <a:lnTo>
                    <a:pt x="12073" y="8000"/>
                  </a:lnTo>
                  <a:lnTo>
                    <a:pt x="15375" y="4699"/>
                  </a:lnTo>
                  <a:lnTo>
                    <a:pt x="15495" y="4579"/>
                  </a:lnTo>
                  <a:lnTo>
                    <a:pt x="19568" y="50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8;p54">
              <a:extLst>
                <a:ext uri="{FF2B5EF4-FFF2-40B4-BE49-F238E27FC236}">
                  <a16:creationId xmlns:a16="http://schemas.microsoft.com/office/drawing/2014/main" id="{C9DBBA2E-27EB-A9EE-37CF-BFD6C1F1CA08}"/>
                </a:ext>
              </a:extLst>
            </p:cNvPr>
            <p:cNvSpPr/>
            <p:nvPr/>
          </p:nvSpPr>
          <p:spPr>
            <a:xfrm>
              <a:off x="2638575" y="2132300"/>
              <a:ext cx="344025" cy="118100"/>
            </a:xfrm>
            <a:custGeom>
              <a:avLst/>
              <a:gdLst/>
              <a:ahLst/>
              <a:cxnLst/>
              <a:rect l="l" t="t" r="r" b="b"/>
              <a:pathLst>
                <a:path w="13761" h="4724" extrusionOk="0">
                  <a:moveTo>
                    <a:pt x="4628" y="0"/>
                  </a:moveTo>
                  <a:lnTo>
                    <a:pt x="4025" y="627"/>
                  </a:lnTo>
                  <a:lnTo>
                    <a:pt x="3881" y="771"/>
                  </a:lnTo>
                  <a:lnTo>
                    <a:pt x="435" y="4217"/>
                  </a:lnTo>
                  <a:lnTo>
                    <a:pt x="1" y="4651"/>
                  </a:lnTo>
                  <a:lnTo>
                    <a:pt x="1" y="4723"/>
                  </a:lnTo>
                  <a:lnTo>
                    <a:pt x="49" y="4723"/>
                  </a:lnTo>
                  <a:lnTo>
                    <a:pt x="507" y="4290"/>
                  </a:lnTo>
                  <a:lnTo>
                    <a:pt x="3905" y="868"/>
                  </a:lnTo>
                  <a:lnTo>
                    <a:pt x="4049" y="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9;p54">
              <a:extLst>
                <a:ext uri="{FF2B5EF4-FFF2-40B4-BE49-F238E27FC236}">
                  <a16:creationId xmlns:a16="http://schemas.microsoft.com/office/drawing/2014/main" id="{B9C3B7D8-A8C4-501E-3B3E-02A0A696656A}"/>
                </a:ext>
              </a:extLst>
            </p:cNvPr>
            <p:cNvSpPr/>
            <p:nvPr/>
          </p:nvSpPr>
          <p:spPr>
            <a:xfrm>
              <a:off x="1804200" y="2545575"/>
              <a:ext cx="273525" cy="148225"/>
            </a:xfrm>
            <a:custGeom>
              <a:avLst/>
              <a:gdLst/>
              <a:ahLst/>
              <a:cxnLst/>
              <a:rect l="l" t="t" r="r" b="b"/>
              <a:pathLst>
                <a:path w="10941" h="5929" extrusionOk="0">
                  <a:moveTo>
                    <a:pt x="10869" y="0"/>
                  </a:moveTo>
                  <a:lnTo>
                    <a:pt x="10435" y="458"/>
                  </a:lnTo>
                  <a:lnTo>
                    <a:pt x="7085" y="3808"/>
                  </a:lnTo>
                  <a:lnTo>
                    <a:pt x="6917" y="3976"/>
                  </a:lnTo>
                  <a:lnTo>
                    <a:pt x="5037" y="5832"/>
                  </a:lnTo>
                  <a:lnTo>
                    <a:pt x="121" y="5832"/>
                  </a:lnTo>
                  <a:lnTo>
                    <a:pt x="1" y="5928"/>
                  </a:lnTo>
                  <a:lnTo>
                    <a:pt x="5061" y="5928"/>
                  </a:lnTo>
                  <a:lnTo>
                    <a:pt x="5085" y="5904"/>
                  </a:lnTo>
                  <a:lnTo>
                    <a:pt x="6917" y="4073"/>
                  </a:lnTo>
                  <a:lnTo>
                    <a:pt x="7085" y="3928"/>
                  </a:lnTo>
                  <a:lnTo>
                    <a:pt x="10483" y="506"/>
                  </a:lnTo>
                  <a:lnTo>
                    <a:pt x="10941" y="73"/>
                  </a:lnTo>
                  <a:lnTo>
                    <a:pt x="10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40;p54">
              <a:extLst>
                <a:ext uri="{FF2B5EF4-FFF2-40B4-BE49-F238E27FC236}">
                  <a16:creationId xmlns:a16="http://schemas.microsoft.com/office/drawing/2014/main" id="{4AEB1B67-764E-21DC-2F15-17EEACEC135C}"/>
                </a:ext>
              </a:extLst>
            </p:cNvPr>
            <p:cNvSpPr/>
            <p:nvPr/>
          </p:nvSpPr>
          <p:spPr>
            <a:xfrm>
              <a:off x="1680700" y="3060050"/>
              <a:ext cx="4850" cy="2450"/>
            </a:xfrm>
            <a:custGeom>
              <a:avLst/>
              <a:gdLst/>
              <a:ahLst/>
              <a:cxnLst/>
              <a:rect l="l" t="t" r="r" b="b"/>
              <a:pathLst>
                <a:path w="194" h="98" extrusionOk="0">
                  <a:moveTo>
                    <a:pt x="193" y="1"/>
                  </a:moveTo>
                  <a:lnTo>
                    <a:pt x="1" y="25"/>
                  </a:lnTo>
                  <a:lnTo>
                    <a:pt x="1" y="97"/>
                  </a:lnTo>
                  <a:lnTo>
                    <a:pt x="193"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387;p44">
            <a:extLst>
              <a:ext uri="{FF2B5EF4-FFF2-40B4-BE49-F238E27FC236}">
                <a16:creationId xmlns:a16="http://schemas.microsoft.com/office/drawing/2014/main" id="{2ECCD883-8624-4E01-E0F7-39479FC4C66E}"/>
              </a:ext>
            </a:extLst>
          </p:cNvPr>
          <p:cNvSpPr txBox="1">
            <a:spLocks/>
          </p:cNvSpPr>
          <p:nvPr/>
        </p:nvSpPr>
        <p:spPr>
          <a:xfrm flipH="1">
            <a:off x="24467" y="390426"/>
            <a:ext cx="880901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600">
                <a:solidFill>
                  <a:schemeClr val="bg1"/>
                </a:solidFill>
                <a:latin typeface="Play" panose="020B0604020202020204" charset="0"/>
              </a:rPr>
              <a:t>Để phòng chống lỗi tràn bộ đệm một cách hiệu quả, cần kết hợp nhiều biện pháp.</a:t>
            </a:r>
          </a:p>
        </p:txBody>
      </p:sp>
      <p:cxnSp>
        <p:nvCxnSpPr>
          <p:cNvPr id="277" name="Straight Connector 276">
            <a:extLst>
              <a:ext uri="{FF2B5EF4-FFF2-40B4-BE49-F238E27FC236}">
                <a16:creationId xmlns:a16="http://schemas.microsoft.com/office/drawing/2014/main" id="{184E940E-A9D6-64EA-0582-295212BE396F}"/>
              </a:ext>
            </a:extLst>
          </p:cNvPr>
          <p:cNvCxnSpPr>
            <a:cxnSpLocks/>
          </p:cNvCxnSpPr>
          <p:nvPr/>
        </p:nvCxnSpPr>
        <p:spPr>
          <a:xfrm>
            <a:off x="-178231" y="1170119"/>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18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wipe(left)">
                                      <p:cBhvr>
                                        <p:cTn id="7" dur="500"/>
                                        <p:tgtEl>
                                          <p:spTgt spid="27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76"/>
                                        </p:tgtEl>
                                        <p:attrNameLst>
                                          <p:attrName>style.visibility</p:attrName>
                                        </p:attrNameLst>
                                      </p:cBhvr>
                                      <p:to>
                                        <p:strVal val="visible"/>
                                      </p:to>
                                    </p:set>
                                    <p:animEffect transition="in" filter="fade">
                                      <p:cBhvr>
                                        <p:cTn id="11" dur="1000"/>
                                        <p:tgtEl>
                                          <p:spTgt spid="276"/>
                                        </p:tgtEl>
                                      </p:cBhvr>
                                    </p:animEffect>
                                    <p:anim calcmode="lin" valueType="num">
                                      <p:cBhvr>
                                        <p:cTn id="12" dur="1000" fill="hold"/>
                                        <p:tgtEl>
                                          <p:spTgt spid="276"/>
                                        </p:tgtEl>
                                        <p:attrNameLst>
                                          <p:attrName>ppt_x</p:attrName>
                                        </p:attrNameLst>
                                      </p:cBhvr>
                                      <p:tavLst>
                                        <p:tav tm="0">
                                          <p:val>
                                            <p:strVal val="#ppt_x"/>
                                          </p:val>
                                        </p:tav>
                                        <p:tav tm="100000">
                                          <p:val>
                                            <p:strVal val="#ppt_x"/>
                                          </p:val>
                                        </p:tav>
                                      </p:tavLst>
                                    </p:anim>
                                    <p:anim calcmode="lin" valueType="num">
                                      <p:cBhvr>
                                        <p:cTn id="13" dur="1000" fill="hold"/>
                                        <p:tgtEl>
                                          <p:spTgt spid="27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Google Shape;349;p42">
            <a:extLst>
              <a:ext uri="{FF2B5EF4-FFF2-40B4-BE49-F238E27FC236}">
                <a16:creationId xmlns:a16="http://schemas.microsoft.com/office/drawing/2014/main" id="{41910813-3BB8-139F-AE97-261F6BB84251}"/>
              </a:ext>
            </a:extLst>
          </p:cNvPr>
          <p:cNvSpPr txBox="1">
            <a:spLocks/>
          </p:cNvSpPr>
          <p:nvPr/>
        </p:nvSpPr>
        <p:spPr>
          <a:xfrm>
            <a:off x="178601" y="2402190"/>
            <a:ext cx="6104579" cy="19019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273D40"/>
              </a:buClr>
              <a:buSzPts val="600"/>
            </a:pPr>
            <a:r>
              <a:rPr lang="vi-VN" sz="1800">
                <a:solidFill>
                  <a:schemeClr val="bg1"/>
                </a:solidFill>
                <a:latin typeface="Play" panose="020B0604020202020204" charset="0"/>
                <a:cs typeface="Rubik" panose="020B0604020202020204" charset="-79"/>
              </a:rPr>
              <a:t>Sử dụng cơ chế không cho phép thực hiện mã trong dữ liệu DEP (Data Excution</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Prevention). Cơ chế DEP được hỗ trợ bởi hầu hết các hệ điều hành (từ Windows</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XP và các hệ điều hành họ Linux, Unix…) không cho phép thực hiện mã chương</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trình chứa trong vùng nhớ dành cho dữ liệu. Như vậy, nếu kẻ tấn công khai thác lỗi tràn bộ đệm, chèn được mã độc vào bộ đệm trong ngăn xếp, mã độc cũng không thể thực hiện</a:t>
            </a:r>
          </a:p>
        </p:txBody>
      </p:sp>
      <p:grpSp>
        <p:nvGrpSpPr>
          <p:cNvPr id="4" name="Google Shape;661;p54">
            <a:extLst>
              <a:ext uri="{FF2B5EF4-FFF2-40B4-BE49-F238E27FC236}">
                <a16:creationId xmlns:a16="http://schemas.microsoft.com/office/drawing/2014/main" id="{09B3640F-000F-8474-97D2-45418EB523A8}"/>
              </a:ext>
            </a:extLst>
          </p:cNvPr>
          <p:cNvGrpSpPr/>
          <p:nvPr/>
        </p:nvGrpSpPr>
        <p:grpSpPr>
          <a:xfrm>
            <a:off x="6303604" y="2690312"/>
            <a:ext cx="2153082" cy="2067415"/>
            <a:chOff x="1680700" y="1812400"/>
            <a:chExt cx="1301900" cy="1250100"/>
          </a:xfrm>
        </p:grpSpPr>
        <p:sp>
          <p:nvSpPr>
            <p:cNvPr id="5" name="Google Shape;662;p54">
              <a:extLst>
                <a:ext uri="{FF2B5EF4-FFF2-40B4-BE49-F238E27FC236}">
                  <a16:creationId xmlns:a16="http://schemas.microsoft.com/office/drawing/2014/main" id="{BB59BD74-68B5-F4CC-859E-E04042FED69C}"/>
                </a:ext>
              </a:extLst>
            </p:cNvPr>
            <p:cNvSpPr/>
            <p:nvPr/>
          </p:nvSpPr>
          <p:spPr>
            <a:xfrm>
              <a:off x="1883125" y="2349050"/>
              <a:ext cx="94000" cy="245950"/>
            </a:xfrm>
            <a:custGeom>
              <a:avLst/>
              <a:gdLst/>
              <a:ahLst/>
              <a:cxnLst/>
              <a:rect l="l" t="t" r="r" b="b"/>
              <a:pathLst>
                <a:path w="3760" h="9838" extrusionOk="0">
                  <a:moveTo>
                    <a:pt x="2001" y="174"/>
                  </a:moveTo>
                  <a:cubicBezTo>
                    <a:pt x="2121" y="174"/>
                    <a:pt x="2266" y="198"/>
                    <a:pt x="2386" y="246"/>
                  </a:cubicBezTo>
                  <a:cubicBezTo>
                    <a:pt x="2723" y="343"/>
                    <a:pt x="3037" y="463"/>
                    <a:pt x="3181" y="536"/>
                  </a:cubicBezTo>
                  <a:cubicBezTo>
                    <a:pt x="3254" y="4198"/>
                    <a:pt x="3374" y="7259"/>
                    <a:pt x="3567" y="9645"/>
                  </a:cubicBezTo>
                  <a:cubicBezTo>
                    <a:pt x="3521" y="9647"/>
                    <a:pt x="3476" y="9648"/>
                    <a:pt x="3432" y="9648"/>
                  </a:cubicBezTo>
                  <a:cubicBezTo>
                    <a:pt x="3038" y="9648"/>
                    <a:pt x="2721" y="9551"/>
                    <a:pt x="2482" y="9355"/>
                  </a:cubicBezTo>
                  <a:cubicBezTo>
                    <a:pt x="2025" y="8970"/>
                    <a:pt x="2025" y="8295"/>
                    <a:pt x="2025" y="8295"/>
                  </a:cubicBezTo>
                  <a:lnTo>
                    <a:pt x="2025" y="8247"/>
                  </a:lnTo>
                  <a:lnTo>
                    <a:pt x="2001" y="8223"/>
                  </a:lnTo>
                  <a:cubicBezTo>
                    <a:pt x="193" y="6343"/>
                    <a:pt x="820" y="2030"/>
                    <a:pt x="1061" y="753"/>
                  </a:cubicBezTo>
                  <a:cubicBezTo>
                    <a:pt x="1085" y="536"/>
                    <a:pt x="1254" y="367"/>
                    <a:pt x="1470" y="295"/>
                  </a:cubicBezTo>
                  <a:cubicBezTo>
                    <a:pt x="1639" y="222"/>
                    <a:pt x="1808" y="174"/>
                    <a:pt x="2001" y="174"/>
                  </a:cubicBezTo>
                  <a:close/>
                  <a:moveTo>
                    <a:pt x="2002" y="1"/>
                  </a:moveTo>
                  <a:cubicBezTo>
                    <a:pt x="1797" y="1"/>
                    <a:pt x="1590" y="44"/>
                    <a:pt x="1398" y="126"/>
                  </a:cubicBezTo>
                  <a:cubicBezTo>
                    <a:pt x="1109" y="222"/>
                    <a:pt x="916" y="439"/>
                    <a:pt x="868" y="704"/>
                  </a:cubicBezTo>
                  <a:cubicBezTo>
                    <a:pt x="627" y="2006"/>
                    <a:pt x="0" y="6367"/>
                    <a:pt x="1832" y="8319"/>
                  </a:cubicBezTo>
                  <a:cubicBezTo>
                    <a:pt x="1832" y="8488"/>
                    <a:pt x="1904" y="9090"/>
                    <a:pt x="2362" y="9500"/>
                  </a:cubicBezTo>
                  <a:cubicBezTo>
                    <a:pt x="2627" y="9717"/>
                    <a:pt x="2964" y="9837"/>
                    <a:pt x="3374" y="9837"/>
                  </a:cubicBezTo>
                  <a:cubicBezTo>
                    <a:pt x="3470" y="9837"/>
                    <a:pt x="3567" y="9813"/>
                    <a:pt x="3663" y="9813"/>
                  </a:cubicBezTo>
                  <a:lnTo>
                    <a:pt x="3760" y="9789"/>
                  </a:lnTo>
                  <a:lnTo>
                    <a:pt x="3760" y="9717"/>
                  </a:lnTo>
                  <a:cubicBezTo>
                    <a:pt x="3567" y="7307"/>
                    <a:pt x="3446" y="4198"/>
                    <a:pt x="3374" y="487"/>
                  </a:cubicBezTo>
                  <a:lnTo>
                    <a:pt x="3374" y="439"/>
                  </a:lnTo>
                  <a:lnTo>
                    <a:pt x="3326" y="415"/>
                  </a:lnTo>
                  <a:cubicBezTo>
                    <a:pt x="3181" y="343"/>
                    <a:pt x="2820" y="174"/>
                    <a:pt x="2458" y="78"/>
                  </a:cubicBezTo>
                  <a:cubicBezTo>
                    <a:pt x="2313" y="26"/>
                    <a:pt x="2158" y="1"/>
                    <a:pt x="2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3;p54">
              <a:extLst>
                <a:ext uri="{FF2B5EF4-FFF2-40B4-BE49-F238E27FC236}">
                  <a16:creationId xmlns:a16="http://schemas.microsoft.com/office/drawing/2014/main" id="{77F560F7-B394-66B7-D1E8-19CE031FE0BA}"/>
                </a:ext>
              </a:extLst>
            </p:cNvPr>
            <p:cNvSpPr/>
            <p:nvPr/>
          </p:nvSpPr>
          <p:spPr>
            <a:xfrm>
              <a:off x="2750650" y="2341175"/>
              <a:ext cx="96400" cy="246600"/>
            </a:xfrm>
            <a:custGeom>
              <a:avLst/>
              <a:gdLst/>
              <a:ahLst/>
              <a:cxnLst/>
              <a:rect l="l" t="t" r="r" b="b"/>
              <a:pathLst>
                <a:path w="3856" h="9864" extrusionOk="0">
                  <a:moveTo>
                    <a:pt x="1784" y="179"/>
                  </a:moveTo>
                  <a:cubicBezTo>
                    <a:pt x="1952" y="179"/>
                    <a:pt x="2124" y="209"/>
                    <a:pt x="2289" y="272"/>
                  </a:cubicBezTo>
                  <a:cubicBezTo>
                    <a:pt x="2506" y="369"/>
                    <a:pt x="2675" y="537"/>
                    <a:pt x="2699" y="730"/>
                  </a:cubicBezTo>
                  <a:cubicBezTo>
                    <a:pt x="2964" y="2007"/>
                    <a:pt x="3663" y="6297"/>
                    <a:pt x="1904" y="8225"/>
                  </a:cubicBezTo>
                  <a:lnTo>
                    <a:pt x="1880" y="8249"/>
                  </a:lnTo>
                  <a:lnTo>
                    <a:pt x="1880" y="8297"/>
                  </a:lnTo>
                  <a:cubicBezTo>
                    <a:pt x="1880" y="8297"/>
                    <a:pt x="1880" y="8972"/>
                    <a:pt x="1398" y="9381"/>
                  </a:cubicBezTo>
                  <a:cubicBezTo>
                    <a:pt x="1171" y="9570"/>
                    <a:pt x="886" y="9670"/>
                    <a:pt x="519" y="9670"/>
                  </a:cubicBezTo>
                  <a:cubicBezTo>
                    <a:pt x="417" y="9670"/>
                    <a:pt x="308" y="9662"/>
                    <a:pt x="193" y="9646"/>
                  </a:cubicBezTo>
                  <a:cubicBezTo>
                    <a:pt x="362" y="7188"/>
                    <a:pt x="482" y="4128"/>
                    <a:pt x="530" y="586"/>
                  </a:cubicBezTo>
                  <a:cubicBezTo>
                    <a:pt x="699" y="513"/>
                    <a:pt x="1036" y="345"/>
                    <a:pt x="1350" y="248"/>
                  </a:cubicBezTo>
                  <a:cubicBezTo>
                    <a:pt x="1486" y="203"/>
                    <a:pt x="1633" y="179"/>
                    <a:pt x="1784" y="179"/>
                  </a:cubicBezTo>
                  <a:close/>
                  <a:moveTo>
                    <a:pt x="1768" y="0"/>
                  </a:moveTo>
                  <a:cubicBezTo>
                    <a:pt x="1610" y="0"/>
                    <a:pt x="1453" y="25"/>
                    <a:pt x="1301" y="80"/>
                  </a:cubicBezTo>
                  <a:cubicBezTo>
                    <a:pt x="916" y="200"/>
                    <a:pt x="530" y="393"/>
                    <a:pt x="410" y="441"/>
                  </a:cubicBezTo>
                  <a:lnTo>
                    <a:pt x="337" y="465"/>
                  </a:lnTo>
                  <a:lnTo>
                    <a:pt x="337" y="537"/>
                  </a:lnTo>
                  <a:cubicBezTo>
                    <a:pt x="289" y="4128"/>
                    <a:pt x="169" y="7237"/>
                    <a:pt x="24" y="9719"/>
                  </a:cubicBezTo>
                  <a:lnTo>
                    <a:pt x="0" y="9791"/>
                  </a:lnTo>
                  <a:lnTo>
                    <a:pt x="96" y="9815"/>
                  </a:lnTo>
                  <a:cubicBezTo>
                    <a:pt x="241" y="9839"/>
                    <a:pt x="386" y="9863"/>
                    <a:pt x="506" y="9863"/>
                  </a:cubicBezTo>
                  <a:cubicBezTo>
                    <a:pt x="916" y="9863"/>
                    <a:pt x="1253" y="9743"/>
                    <a:pt x="1518" y="9526"/>
                  </a:cubicBezTo>
                  <a:cubicBezTo>
                    <a:pt x="2000" y="9116"/>
                    <a:pt x="2048" y="8490"/>
                    <a:pt x="2048" y="8321"/>
                  </a:cubicBezTo>
                  <a:cubicBezTo>
                    <a:pt x="3856" y="6321"/>
                    <a:pt x="3157" y="1983"/>
                    <a:pt x="2892" y="682"/>
                  </a:cubicBezTo>
                  <a:cubicBezTo>
                    <a:pt x="2844" y="441"/>
                    <a:pt x="2627" y="200"/>
                    <a:pt x="2338" y="104"/>
                  </a:cubicBezTo>
                  <a:cubicBezTo>
                    <a:pt x="2152" y="37"/>
                    <a:pt x="1959"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54">
              <a:extLst>
                <a:ext uri="{FF2B5EF4-FFF2-40B4-BE49-F238E27FC236}">
                  <a16:creationId xmlns:a16="http://schemas.microsoft.com/office/drawing/2014/main" id="{ECED9C55-0161-7722-E8A2-299D7ACDBFF3}"/>
                </a:ext>
              </a:extLst>
            </p:cNvPr>
            <p:cNvSpPr/>
            <p:nvPr/>
          </p:nvSpPr>
          <p:spPr>
            <a:xfrm>
              <a:off x="1960850" y="1886500"/>
              <a:ext cx="804275" cy="1115750"/>
            </a:xfrm>
            <a:custGeom>
              <a:avLst/>
              <a:gdLst/>
              <a:ahLst/>
              <a:cxnLst/>
              <a:rect l="l" t="t" r="r" b="b"/>
              <a:pathLst>
                <a:path w="32171" h="44630" extrusionOk="0">
                  <a:moveTo>
                    <a:pt x="16097" y="193"/>
                  </a:moveTo>
                  <a:cubicBezTo>
                    <a:pt x="19808" y="193"/>
                    <a:pt x="23423" y="1519"/>
                    <a:pt x="26266" y="3904"/>
                  </a:cubicBezTo>
                  <a:cubicBezTo>
                    <a:pt x="27423" y="4868"/>
                    <a:pt x="28411" y="5977"/>
                    <a:pt x="29255" y="7206"/>
                  </a:cubicBezTo>
                  <a:cubicBezTo>
                    <a:pt x="31038" y="9856"/>
                    <a:pt x="31978" y="12965"/>
                    <a:pt x="31954" y="16194"/>
                  </a:cubicBezTo>
                  <a:lnTo>
                    <a:pt x="31954" y="16242"/>
                  </a:lnTo>
                  <a:cubicBezTo>
                    <a:pt x="31954" y="17062"/>
                    <a:pt x="31954" y="17905"/>
                    <a:pt x="31929" y="18724"/>
                  </a:cubicBezTo>
                  <a:cubicBezTo>
                    <a:pt x="31881" y="22315"/>
                    <a:pt x="31761" y="25424"/>
                    <a:pt x="31616" y="27906"/>
                  </a:cubicBezTo>
                  <a:cubicBezTo>
                    <a:pt x="31472" y="29882"/>
                    <a:pt x="31303" y="31424"/>
                    <a:pt x="31086" y="32484"/>
                  </a:cubicBezTo>
                  <a:cubicBezTo>
                    <a:pt x="30146" y="35014"/>
                    <a:pt x="27520" y="37978"/>
                    <a:pt x="23881" y="40629"/>
                  </a:cubicBezTo>
                  <a:cubicBezTo>
                    <a:pt x="21134" y="42605"/>
                    <a:pt x="18266" y="44075"/>
                    <a:pt x="16435" y="44412"/>
                  </a:cubicBezTo>
                  <a:lnTo>
                    <a:pt x="16362" y="44412"/>
                  </a:lnTo>
                  <a:lnTo>
                    <a:pt x="16314" y="44437"/>
                  </a:lnTo>
                  <a:cubicBezTo>
                    <a:pt x="16266" y="44437"/>
                    <a:pt x="16194" y="44437"/>
                    <a:pt x="16145" y="44461"/>
                  </a:cubicBezTo>
                  <a:cubicBezTo>
                    <a:pt x="14338" y="44244"/>
                    <a:pt x="11326" y="42750"/>
                    <a:pt x="8434" y="40677"/>
                  </a:cubicBezTo>
                  <a:cubicBezTo>
                    <a:pt x="8314" y="40605"/>
                    <a:pt x="8169" y="40509"/>
                    <a:pt x="8049" y="40412"/>
                  </a:cubicBezTo>
                  <a:lnTo>
                    <a:pt x="7880" y="40292"/>
                  </a:lnTo>
                  <a:cubicBezTo>
                    <a:pt x="7543" y="40027"/>
                    <a:pt x="7205" y="39762"/>
                    <a:pt x="6868" y="39472"/>
                  </a:cubicBezTo>
                  <a:cubicBezTo>
                    <a:pt x="4000" y="37159"/>
                    <a:pt x="1952" y="34677"/>
                    <a:pt x="1157" y="32532"/>
                  </a:cubicBezTo>
                  <a:cubicBezTo>
                    <a:pt x="940" y="31544"/>
                    <a:pt x="795" y="30123"/>
                    <a:pt x="651" y="28219"/>
                  </a:cubicBezTo>
                  <a:cubicBezTo>
                    <a:pt x="458" y="25809"/>
                    <a:pt x="337" y="22700"/>
                    <a:pt x="265" y="18989"/>
                  </a:cubicBezTo>
                  <a:cubicBezTo>
                    <a:pt x="241" y="18098"/>
                    <a:pt x="241" y="17158"/>
                    <a:pt x="217" y="16242"/>
                  </a:cubicBezTo>
                  <a:cubicBezTo>
                    <a:pt x="145" y="7977"/>
                    <a:pt x="6265" y="1109"/>
                    <a:pt x="14459" y="266"/>
                  </a:cubicBezTo>
                  <a:cubicBezTo>
                    <a:pt x="15061" y="217"/>
                    <a:pt x="15567" y="193"/>
                    <a:pt x="16097" y="193"/>
                  </a:cubicBezTo>
                  <a:close/>
                  <a:moveTo>
                    <a:pt x="16097" y="1"/>
                  </a:moveTo>
                  <a:cubicBezTo>
                    <a:pt x="15567" y="1"/>
                    <a:pt x="15037" y="25"/>
                    <a:pt x="14459" y="97"/>
                  </a:cubicBezTo>
                  <a:cubicBezTo>
                    <a:pt x="10483" y="507"/>
                    <a:pt x="6820" y="2362"/>
                    <a:pt x="4145" y="5326"/>
                  </a:cubicBezTo>
                  <a:cubicBezTo>
                    <a:pt x="1470" y="8338"/>
                    <a:pt x="0" y="12218"/>
                    <a:pt x="48" y="16242"/>
                  </a:cubicBezTo>
                  <a:cubicBezTo>
                    <a:pt x="48" y="17158"/>
                    <a:pt x="72" y="18098"/>
                    <a:pt x="72" y="18989"/>
                  </a:cubicBezTo>
                  <a:cubicBezTo>
                    <a:pt x="145" y="22700"/>
                    <a:pt x="265" y="25809"/>
                    <a:pt x="458" y="28219"/>
                  </a:cubicBezTo>
                  <a:cubicBezTo>
                    <a:pt x="602" y="30147"/>
                    <a:pt x="771" y="31568"/>
                    <a:pt x="964" y="32556"/>
                  </a:cubicBezTo>
                  <a:lnTo>
                    <a:pt x="964" y="32581"/>
                  </a:lnTo>
                  <a:cubicBezTo>
                    <a:pt x="1807" y="34773"/>
                    <a:pt x="3856" y="37280"/>
                    <a:pt x="6747" y="39617"/>
                  </a:cubicBezTo>
                  <a:cubicBezTo>
                    <a:pt x="7085" y="39906"/>
                    <a:pt x="7422" y="40171"/>
                    <a:pt x="7784" y="40436"/>
                  </a:cubicBezTo>
                  <a:lnTo>
                    <a:pt x="7928" y="40557"/>
                  </a:lnTo>
                  <a:cubicBezTo>
                    <a:pt x="8073" y="40653"/>
                    <a:pt x="8193" y="40750"/>
                    <a:pt x="8338" y="40846"/>
                  </a:cubicBezTo>
                  <a:cubicBezTo>
                    <a:pt x="11254" y="42918"/>
                    <a:pt x="14314" y="44412"/>
                    <a:pt x="16121" y="44629"/>
                  </a:cubicBezTo>
                  <a:lnTo>
                    <a:pt x="16145" y="44629"/>
                  </a:lnTo>
                  <a:cubicBezTo>
                    <a:pt x="16218" y="44629"/>
                    <a:pt x="16266" y="44629"/>
                    <a:pt x="16338" y="44605"/>
                  </a:cubicBezTo>
                  <a:lnTo>
                    <a:pt x="16435" y="44605"/>
                  </a:lnTo>
                  <a:lnTo>
                    <a:pt x="16459" y="44581"/>
                  </a:lnTo>
                  <a:cubicBezTo>
                    <a:pt x="18338" y="44244"/>
                    <a:pt x="21230" y="42774"/>
                    <a:pt x="24001" y="40774"/>
                  </a:cubicBezTo>
                  <a:cubicBezTo>
                    <a:pt x="27664" y="38123"/>
                    <a:pt x="30315" y="35111"/>
                    <a:pt x="31279" y="32532"/>
                  </a:cubicBezTo>
                  <a:lnTo>
                    <a:pt x="31279" y="32508"/>
                  </a:lnTo>
                  <a:cubicBezTo>
                    <a:pt x="31472" y="31448"/>
                    <a:pt x="31640" y="29906"/>
                    <a:pt x="31785" y="27930"/>
                  </a:cubicBezTo>
                  <a:cubicBezTo>
                    <a:pt x="31954" y="25424"/>
                    <a:pt x="32074" y="22339"/>
                    <a:pt x="32122" y="18724"/>
                  </a:cubicBezTo>
                  <a:cubicBezTo>
                    <a:pt x="32122" y="17905"/>
                    <a:pt x="32146" y="17062"/>
                    <a:pt x="32146" y="16242"/>
                  </a:cubicBezTo>
                  <a:lnTo>
                    <a:pt x="32146" y="16194"/>
                  </a:lnTo>
                  <a:cubicBezTo>
                    <a:pt x="32170" y="12917"/>
                    <a:pt x="31231" y="9784"/>
                    <a:pt x="29423" y="7109"/>
                  </a:cubicBezTo>
                  <a:cubicBezTo>
                    <a:pt x="28556" y="5856"/>
                    <a:pt x="27544" y="4724"/>
                    <a:pt x="26387" y="3760"/>
                  </a:cubicBezTo>
                  <a:cubicBezTo>
                    <a:pt x="23519" y="1350"/>
                    <a:pt x="19856" y="1"/>
                    <a:pt x="16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p54">
              <a:extLst>
                <a:ext uri="{FF2B5EF4-FFF2-40B4-BE49-F238E27FC236}">
                  <a16:creationId xmlns:a16="http://schemas.microsoft.com/office/drawing/2014/main" id="{C45E0C37-8384-3173-C69E-84204F984761}"/>
                </a:ext>
              </a:extLst>
            </p:cNvPr>
            <p:cNvSpPr/>
            <p:nvPr/>
          </p:nvSpPr>
          <p:spPr>
            <a:xfrm>
              <a:off x="2308450" y="2605200"/>
              <a:ext cx="98825" cy="44625"/>
            </a:xfrm>
            <a:custGeom>
              <a:avLst/>
              <a:gdLst/>
              <a:ahLst/>
              <a:cxnLst/>
              <a:rect l="l" t="t" r="r" b="b"/>
              <a:pathLst>
                <a:path w="3953" h="1785" extrusionOk="0">
                  <a:moveTo>
                    <a:pt x="2073" y="170"/>
                  </a:moveTo>
                  <a:cubicBezTo>
                    <a:pt x="3061" y="170"/>
                    <a:pt x="3591" y="1206"/>
                    <a:pt x="3736" y="1567"/>
                  </a:cubicBezTo>
                  <a:lnTo>
                    <a:pt x="241" y="1591"/>
                  </a:lnTo>
                  <a:cubicBezTo>
                    <a:pt x="434" y="1230"/>
                    <a:pt x="1061" y="194"/>
                    <a:pt x="2049" y="170"/>
                  </a:cubicBezTo>
                  <a:close/>
                  <a:moveTo>
                    <a:pt x="2049" y="1"/>
                  </a:moveTo>
                  <a:cubicBezTo>
                    <a:pt x="723" y="1"/>
                    <a:pt x="24" y="1591"/>
                    <a:pt x="0" y="1640"/>
                  </a:cubicBezTo>
                  <a:lnTo>
                    <a:pt x="24" y="1736"/>
                  </a:lnTo>
                  <a:lnTo>
                    <a:pt x="97" y="1784"/>
                  </a:lnTo>
                  <a:lnTo>
                    <a:pt x="3880" y="1736"/>
                  </a:lnTo>
                  <a:lnTo>
                    <a:pt x="3952" y="1712"/>
                  </a:lnTo>
                  <a:lnTo>
                    <a:pt x="3952" y="1616"/>
                  </a:lnTo>
                  <a:cubicBezTo>
                    <a:pt x="3928" y="1567"/>
                    <a:pt x="3398" y="1"/>
                    <a:pt x="2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54">
              <a:extLst>
                <a:ext uri="{FF2B5EF4-FFF2-40B4-BE49-F238E27FC236}">
                  <a16:creationId xmlns:a16="http://schemas.microsoft.com/office/drawing/2014/main" id="{9B35B2A6-7628-D9B0-2B6D-A6E3C92D89C2}"/>
                </a:ext>
              </a:extLst>
            </p:cNvPr>
            <p:cNvSpPr/>
            <p:nvPr/>
          </p:nvSpPr>
          <p:spPr>
            <a:xfrm>
              <a:off x="2420500" y="2250575"/>
              <a:ext cx="269925" cy="98025"/>
            </a:xfrm>
            <a:custGeom>
              <a:avLst/>
              <a:gdLst/>
              <a:ahLst/>
              <a:cxnLst/>
              <a:rect l="l" t="t" r="r" b="b"/>
              <a:pathLst>
                <a:path w="10797" h="3921" extrusionOk="0">
                  <a:moveTo>
                    <a:pt x="5093" y="169"/>
                  </a:moveTo>
                  <a:cubicBezTo>
                    <a:pt x="5608" y="169"/>
                    <a:pt x="6113" y="224"/>
                    <a:pt x="6603" y="330"/>
                  </a:cubicBezTo>
                  <a:cubicBezTo>
                    <a:pt x="7543" y="547"/>
                    <a:pt x="8411" y="980"/>
                    <a:pt x="9109" y="1583"/>
                  </a:cubicBezTo>
                  <a:cubicBezTo>
                    <a:pt x="9471" y="1896"/>
                    <a:pt x="9784" y="2258"/>
                    <a:pt x="10025" y="2619"/>
                  </a:cubicBezTo>
                  <a:cubicBezTo>
                    <a:pt x="10170" y="2836"/>
                    <a:pt x="10266" y="3029"/>
                    <a:pt x="10363" y="3222"/>
                  </a:cubicBezTo>
                  <a:cubicBezTo>
                    <a:pt x="10387" y="3270"/>
                    <a:pt x="10411" y="3318"/>
                    <a:pt x="10435" y="3366"/>
                  </a:cubicBezTo>
                  <a:cubicBezTo>
                    <a:pt x="10266" y="3173"/>
                    <a:pt x="10073" y="2981"/>
                    <a:pt x="9856" y="2788"/>
                  </a:cubicBezTo>
                  <a:cubicBezTo>
                    <a:pt x="9519" y="2475"/>
                    <a:pt x="9158" y="2209"/>
                    <a:pt x="8820" y="1993"/>
                  </a:cubicBezTo>
                  <a:cubicBezTo>
                    <a:pt x="8097" y="1559"/>
                    <a:pt x="7302" y="1246"/>
                    <a:pt x="6435" y="1077"/>
                  </a:cubicBezTo>
                  <a:cubicBezTo>
                    <a:pt x="5953" y="1005"/>
                    <a:pt x="5423" y="956"/>
                    <a:pt x="4892" y="956"/>
                  </a:cubicBezTo>
                  <a:cubicBezTo>
                    <a:pt x="4555" y="956"/>
                    <a:pt x="4242" y="956"/>
                    <a:pt x="3904" y="1005"/>
                  </a:cubicBezTo>
                  <a:cubicBezTo>
                    <a:pt x="3133" y="1077"/>
                    <a:pt x="2314" y="1221"/>
                    <a:pt x="1302" y="1462"/>
                  </a:cubicBezTo>
                  <a:lnTo>
                    <a:pt x="1181" y="1487"/>
                  </a:lnTo>
                  <a:lnTo>
                    <a:pt x="1109" y="1438"/>
                  </a:lnTo>
                  <a:cubicBezTo>
                    <a:pt x="964" y="1221"/>
                    <a:pt x="796" y="1029"/>
                    <a:pt x="627" y="812"/>
                  </a:cubicBezTo>
                  <a:cubicBezTo>
                    <a:pt x="555" y="691"/>
                    <a:pt x="482" y="595"/>
                    <a:pt x="410" y="499"/>
                  </a:cubicBezTo>
                  <a:lnTo>
                    <a:pt x="410" y="499"/>
                  </a:lnTo>
                  <a:cubicBezTo>
                    <a:pt x="507" y="571"/>
                    <a:pt x="627" y="643"/>
                    <a:pt x="723" y="715"/>
                  </a:cubicBezTo>
                  <a:lnTo>
                    <a:pt x="820" y="764"/>
                  </a:lnTo>
                  <a:cubicBezTo>
                    <a:pt x="964" y="884"/>
                    <a:pt x="1037" y="932"/>
                    <a:pt x="1205" y="1053"/>
                  </a:cubicBezTo>
                  <a:lnTo>
                    <a:pt x="1302" y="1077"/>
                  </a:lnTo>
                  <a:cubicBezTo>
                    <a:pt x="1326" y="1053"/>
                    <a:pt x="2892" y="426"/>
                    <a:pt x="3808" y="282"/>
                  </a:cubicBezTo>
                  <a:cubicBezTo>
                    <a:pt x="4242" y="206"/>
                    <a:pt x="4671" y="169"/>
                    <a:pt x="5093" y="169"/>
                  </a:cubicBezTo>
                  <a:close/>
                  <a:moveTo>
                    <a:pt x="5095" y="0"/>
                  </a:moveTo>
                  <a:cubicBezTo>
                    <a:pt x="4661" y="0"/>
                    <a:pt x="4215" y="37"/>
                    <a:pt x="3760" y="113"/>
                  </a:cubicBezTo>
                  <a:cubicBezTo>
                    <a:pt x="2916" y="233"/>
                    <a:pt x="1567" y="764"/>
                    <a:pt x="1278" y="884"/>
                  </a:cubicBezTo>
                  <a:cubicBezTo>
                    <a:pt x="1133" y="764"/>
                    <a:pt x="1061" y="715"/>
                    <a:pt x="916" y="619"/>
                  </a:cubicBezTo>
                  <a:lnTo>
                    <a:pt x="820" y="547"/>
                  </a:lnTo>
                  <a:cubicBezTo>
                    <a:pt x="603" y="402"/>
                    <a:pt x="386" y="258"/>
                    <a:pt x="121" y="113"/>
                  </a:cubicBezTo>
                  <a:cubicBezTo>
                    <a:pt x="109" y="101"/>
                    <a:pt x="91" y="95"/>
                    <a:pt x="73" y="95"/>
                  </a:cubicBezTo>
                  <a:cubicBezTo>
                    <a:pt x="55" y="95"/>
                    <a:pt x="37" y="101"/>
                    <a:pt x="25" y="113"/>
                  </a:cubicBezTo>
                  <a:lnTo>
                    <a:pt x="1" y="233"/>
                  </a:lnTo>
                  <a:cubicBezTo>
                    <a:pt x="145" y="474"/>
                    <a:pt x="314" y="691"/>
                    <a:pt x="482" y="908"/>
                  </a:cubicBezTo>
                  <a:cubicBezTo>
                    <a:pt x="651" y="1125"/>
                    <a:pt x="820" y="1342"/>
                    <a:pt x="989" y="1559"/>
                  </a:cubicBezTo>
                  <a:lnTo>
                    <a:pt x="1061" y="1655"/>
                  </a:lnTo>
                  <a:lnTo>
                    <a:pt x="1157" y="1679"/>
                  </a:lnTo>
                  <a:lnTo>
                    <a:pt x="1350" y="1631"/>
                  </a:lnTo>
                  <a:cubicBezTo>
                    <a:pt x="2338" y="1390"/>
                    <a:pt x="3157" y="1246"/>
                    <a:pt x="3904" y="1173"/>
                  </a:cubicBezTo>
                  <a:cubicBezTo>
                    <a:pt x="4224" y="1147"/>
                    <a:pt x="4538" y="1134"/>
                    <a:pt x="4845" y="1134"/>
                  </a:cubicBezTo>
                  <a:cubicBezTo>
                    <a:pt x="5392" y="1134"/>
                    <a:pt x="5916" y="1177"/>
                    <a:pt x="6411" y="1270"/>
                  </a:cubicBezTo>
                  <a:cubicBezTo>
                    <a:pt x="7230" y="1414"/>
                    <a:pt x="8001" y="1728"/>
                    <a:pt x="8724" y="2161"/>
                  </a:cubicBezTo>
                  <a:cubicBezTo>
                    <a:pt x="9061" y="2378"/>
                    <a:pt x="9399" y="2619"/>
                    <a:pt x="9736" y="2908"/>
                  </a:cubicBezTo>
                  <a:cubicBezTo>
                    <a:pt x="10073" y="3246"/>
                    <a:pt x="10387" y="3559"/>
                    <a:pt x="10628" y="3872"/>
                  </a:cubicBezTo>
                  <a:lnTo>
                    <a:pt x="10700" y="3920"/>
                  </a:lnTo>
                  <a:lnTo>
                    <a:pt x="10748" y="3920"/>
                  </a:lnTo>
                  <a:cubicBezTo>
                    <a:pt x="10772" y="3896"/>
                    <a:pt x="10796" y="3848"/>
                    <a:pt x="10796" y="3800"/>
                  </a:cubicBezTo>
                  <a:cubicBezTo>
                    <a:pt x="10748" y="3607"/>
                    <a:pt x="10652" y="3390"/>
                    <a:pt x="10531" y="3149"/>
                  </a:cubicBezTo>
                  <a:cubicBezTo>
                    <a:pt x="10435" y="2932"/>
                    <a:pt x="10314" y="2740"/>
                    <a:pt x="10194" y="2523"/>
                  </a:cubicBezTo>
                  <a:cubicBezTo>
                    <a:pt x="9929" y="2137"/>
                    <a:pt x="9591" y="1776"/>
                    <a:pt x="9230" y="1462"/>
                  </a:cubicBezTo>
                  <a:cubicBezTo>
                    <a:pt x="8507" y="836"/>
                    <a:pt x="7615" y="378"/>
                    <a:pt x="6627" y="161"/>
                  </a:cubicBezTo>
                  <a:cubicBezTo>
                    <a:pt x="6137" y="55"/>
                    <a:pt x="5625" y="0"/>
                    <a:pt x="5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p54">
              <a:extLst>
                <a:ext uri="{FF2B5EF4-FFF2-40B4-BE49-F238E27FC236}">
                  <a16:creationId xmlns:a16="http://schemas.microsoft.com/office/drawing/2014/main" id="{8867A840-1092-B92E-CAA3-8E8E6B2105D2}"/>
                </a:ext>
              </a:extLst>
            </p:cNvPr>
            <p:cNvSpPr/>
            <p:nvPr/>
          </p:nvSpPr>
          <p:spPr>
            <a:xfrm>
              <a:off x="2048200" y="2250575"/>
              <a:ext cx="269900" cy="98025"/>
            </a:xfrm>
            <a:custGeom>
              <a:avLst/>
              <a:gdLst/>
              <a:ahLst/>
              <a:cxnLst/>
              <a:rect l="l" t="t" r="r" b="b"/>
              <a:pathLst>
                <a:path w="10796" h="3921" extrusionOk="0">
                  <a:moveTo>
                    <a:pt x="5711" y="185"/>
                  </a:moveTo>
                  <a:cubicBezTo>
                    <a:pt x="6145" y="185"/>
                    <a:pt x="6555" y="209"/>
                    <a:pt x="6989" y="282"/>
                  </a:cubicBezTo>
                  <a:cubicBezTo>
                    <a:pt x="7904" y="426"/>
                    <a:pt x="9471" y="1053"/>
                    <a:pt x="9495" y="1077"/>
                  </a:cubicBezTo>
                  <a:lnTo>
                    <a:pt x="9591" y="1053"/>
                  </a:lnTo>
                  <a:cubicBezTo>
                    <a:pt x="9760" y="932"/>
                    <a:pt x="9832" y="884"/>
                    <a:pt x="9977" y="764"/>
                  </a:cubicBezTo>
                  <a:lnTo>
                    <a:pt x="10073" y="715"/>
                  </a:lnTo>
                  <a:cubicBezTo>
                    <a:pt x="10193" y="643"/>
                    <a:pt x="10290" y="571"/>
                    <a:pt x="10386" y="499"/>
                  </a:cubicBezTo>
                  <a:lnTo>
                    <a:pt x="10386" y="499"/>
                  </a:lnTo>
                  <a:cubicBezTo>
                    <a:pt x="10314" y="595"/>
                    <a:pt x="10242" y="691"/>
                    <a:pt x="10169" y="788"/>
                  </a:cubicBezTo>
                  <a:cubicBezTo>
                    <a:pt x="10001" y="1005"/>
                    <a:pt x="9832" y="1221"/>
                    <a:pt x="9663" y="1438"/>
                  </a:cubicBezTo>
                  <a:lnTo>
                    <a:pt x="9615" y="1487"/>
                  </a:lnTo>
                  <a:lnTo>
                    <a:pt x="9495" y="1462"/>
                  </a:lnTo>
                  <a:cubicBezTo>
                    <a:pt x="8483" y="1221"/>
                    <a:pt x="7663" y="1077"/>
                    <a:pt x="6892" y="1005"/>
                  </a:cubicBezTo>
                  <a:cubicBezTo>
                    <a:pt x="6526" y="966"/>
                    <a:pt x="6171" y="947"/>
                    <a:pt x="5828" y="947"/>
                  </a:cubicBezTo>
                  <a:cubicBezTo>
                    <a:pt x="5313" y="947"/>
                    <a:pt x="4825" y="990"/>
                    <a:pt x="4362" y="1077"/>
                  </a:cubicBezTo>
                  <a:cubicBezTo>
                    <a:pt x="3494" y="1246"/>
                    <a:pt x="2699" y="1559"/>
                    <a:pt x="1976" y="1993"/>
                  </a:cubicBezTo>
                  <a:cubicBezTo>
                    <a:pt x="1615" y="2209"/>
                    <a:pt x="1277" y="2475"/>
                    <a:pt x="940" y="2788"/>
                  </a:cubicBezTo>
                  <a:cubicBezTo>
                    <a:pt x="723" y="2981"/>
                    <a:pt x="530" y="3173"/>
                    <a:pt x="362" y="3366"/>
                  </a:cubicBezTo>
                  <a:cubicBezTo>
                    <a:pt x="386" y="3318"/>
                    <a:pt x="386" y="3270"/>
                    <a:pt x="410" y="3222"/>
                  </a:cubicBezTo>
                  <a:cubicBezTo>
                    <a:pt x="506" y="3029"/>
                    <a:pt x="627" y="2836"/>
                    <a:pt x="771" y="2619"/>
                  </a:cubicBezTo>
                  <a:cubicBezTo>
                    <a:pt x="1012" y="2258"/>
                    <a:pt x="1326" y="1896"/>
                    <a:pt x="1687" y="1607"/>
                  </a:cubicBezTo>
                  <a:cubicBezTo>
                    <a:pt x="2386" y="980"/>
                    <a:pt x="3253" y="547"/>
                    <a:pt x="4193" y="330"/>
                  </a:cubicBezTo>
                  <a:cubicBezTo>
                    <a:pt x="4699" y="233"/>
                    <a:pt x="5205" y="185"/>
                    <a:pt x="5711" y="185"/>
                  </a:cubicBezTo>
                  <a:close/>
                  <a:moveTo>
                    <a:pt x="5695" y="0"/>
                  </a:moveTo>
                  <a:cubicBezTo>
                    <a:pt x="5167" y="0"/>
                    <a:pt x="4648" y="55"/>
                    <a:pt x="4145" y="161"/>
                  </a:cubicBezTo>
                  <a:cubicBezTo>
                    <a:pt x="3181" y="378"/>
                    <a:pt x="2289" y="836"/>
                    <a:pt x="1567" y="1462"/>
                  </a:cubicBezTo>
                  <a:cubicBezTo>
                    <a:pt x="1205" y="1776"/>
                    <a:pt x="868" y="2137"/>
                    <a:pt x="603" y="2523"/>
                  </a:cubicBezTo>
                  <a:cubicBezTo>
                    <a:pt x="482" y="2740"/>
                    <a:pt x="362" y="2932"/>
                    <a:pt x="265" y="3149"/>
                  </a:cubicBezTo>
                  <a:cubicBezTo>
                    <a:pt x="145" y="3390"/>
                    <a:pt x="48" y="3607"/>
                    <a:pt x="0" y="3800"/>
                  </a:cubicBezTo>
                  <a:cubicBezTo>
                    <a:pt x="0" y="3848"/>
                    <a:pt x="0" y="3896"/>
                    <a:pt x="48" y="3920"/>
                  </a:cubicBezTo>
                  <a:lnTo>
                    <a:pt x="97" y="3920"/>
                  </a:lnTo>
                  <a:lnTo>
                    <a:pt x="169" y="3872"/>
                  </a:lnTo>
                  <a:cubicBezTo>
                    <a:pt x="410" y="3559"/>
                    <a:pt x="699" y="3246"/>
                    <a:pt x="1060" y="2908"/>
                  </a:cubicBezTo>
                  <a:cubicBezTo>
                    <a:pt x="1398" y="2619"/>
                    <a:pt x="1735" y="2378"/>
                    <a:pt x="2073" y="2161"/>
                  </a:cubicBezTo>
                  <a:cubicBezTo>
                    <a:pt x="2771" y="1728"/>
                    <a:pt x="3567" y="1414"/>
                    <a:pt x="4386" y="1270"/>
                  </a:cubicBezTo>
                  <a:cubicBezTo>
                    <a:pt x="4880" y="1177"/>
                    <a:pt x="5395" y="1134"/>
                    <a:pt x="5941" y="1134"/>
                  </a:cubicBezTo>
                  <a:cubicBezTo>
                    <a:pt x="6247" y="1134"/>
                    <a:pt x="6563" y="1147"/>
                    <a:pt x="6892" y="1173"/>
                  </a:cubicBezTo>
                  <a:cubicBezTo>
                    <a:pt x="7639" y="1246"/>
                    <a:pt x="8458" y="1390"/>
                    <a:pt x="9446" y="1631"/>
                  </a:cubicBezTo>
                  <a:lnTo>
                    <a:pt x="9639" y="1679"/>
                  </a:lnTo>
                  <a:lnTo>
                    <a:pt x="9736" y="1655"/>
                  </a:lnTo>
                  <a:lnTo>
                    <a:pt x="9808" y="1559"/>
                  </a:lnTo>
                  <a:cubicBezTo>
                    <a:pt x="9977" y="1342"/>
                    <a:pt x="10145" y="1125"/>
                    <a:pt x="10314" y="908"/>
                  </a:cubicBezTo>
                  <a:cubicBezTo>
                    <a:pt x="10483" y="691"/>
                    <a:pt x="10651" y="474"/>
                    <a:pt x="10796" y="233"/>
                  </a:cubicBezTo>
                  <a:lnTo>
                    <a:pt x="10772" y="113"/>
                  </a:lnTo>
                  <a:lnTo>
                    <a:pt x="10675" y="113"/>
                  </a:lnTo>
                  <a:cubicBezTo>
                    <a:pt x="10434" y="233"/>
                    <a:pt x="10218" y="378"/>
                    <a:pt x="9977" y="547"/>
                  </a:cubicBezTo>
                  <a:lnTo>
                    <a:pt x="9880" y="619"/>
                  </a:lnTo>
                  <a:cubicBezTo>
                    <a:pt x="9736" y="715"/>
                    <a:pt x="9663" y="764"/>
                    <a:pt x="9519" y="884"/>
                  </a:cubicBezTo>
                  <a:cubicBezTo>
                    <a:pt x="9230" y="764"/>
                    <a:pt x="7880" y="233"/>
                    <a:pt x="7013" y="113"/>
                  </a:cubicBezTo>
                  <a:cubicBezTo>
                    <a:pt x="6568" y="37"/>
                    <a:pt x="612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8;p54">
              <a:extLst>
                <a:ext uri="{FF2B5EF4-FFF2-40B4-BE49-F238E27FC236}">
                  <a16:creationId xmlns:a16="http://schemas.microsoft.com/office/drawing/2014/main" id="{D02361E7-2B26-B69C-09E0-9B6255CC50C1}"/>
                </a:ext>
              </a:extLst>
            </p:cNvPr>
            <p:cNvSpPr/>
            <p:nvPr/>
          </p:nvSpPr>
          <p:spPr>
            <a:xfrm>
              <a:off x="1902400" y="2376650"/>
              <a:ext cx="54250" cy="187625"/>
            </a:xfrm>
            <a:custGeom>
              <a:avLst/>
              <a:gdLst/>
              <a:ahLst/>
              <a:cxnLst/>
              <a:rect l="l" t="t" r="r" b="b"/>
              <a:pathLst>
                <a:path w="2170" h="7505" extrusionOk="0">
                  <a:moveTo>
                    <a:pt x="1384" y="1"/>
                  </a:moveTo>
                  <a:cubicBezTo>
                    <a:pt x="1350" y="1"/>
                    <a:pt x="1319" y="23"/>
                    <a:pt x="1302" y="58"/>
                  </a:cubicBezTo>
                  <a:cubicBezTo>
                    <a:pt x="1302" y="82"/>
                    <a:pt x="1" y="2974"/>
                    <a:pt x="2001" y="7456"/>
                  </a:cubicBezTo>
                  <a:lnTo>
                    <a:pt x="2073" y="7504"/>
                  </a:lnTo>
                  <a:lnTo>
                    <a:pt x="2121" y="7504"/>
                  </a:lnTo>
                  <a:cubicBezTo>
                    <a:pt x="2169" y="7480"/>
                    <a:pt x="2169" y="7432"/>
                    <a:pt x="2169" y="7384"/>
                  </a:cubicBezTo>
                  <a:cubicBezTo>
                    <a:pt x="193" y="2974"/>
                    <a:pt x="1471" y="155"/>
                    <a:pt x="1471" y="130"/>
                  </a:cubicBezTo>
                  <a:cubicBezTo>
                    <a:pt x="1495" y="82"/>
                    <a:pt x="1471" y="34"/>
                    <a:pt x="1422" y="10"/>
                  </a:cubicBezTo>
                  <a:cubicBezTo>
                    <a:pt x="1409" y="4"/>
                    <a:pt x="1396" y="1"/>
                    <a:pt x="1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p54">
              <a:extLst>
                <a:ext uri="{FF2B5EF4-FFF2-40B4-BE49-F238E27FC236}">
                  <a16:creationId xmlns:a16="http://schemas.microsoft.com/office/drawing/2014/main" id="{43913E00-D654-E531-3C25-C4DD6BF05B27}"/>
                </a:ext>
              </a:extLst>
            </p:cNvPr>
            <p:cNvSpPr/>
            <p:nvPr/>
          </p:nvSpPr>
          <p:spPr>
            <a:xfrm>
              <a:off x="2768100" y="2376650"/>
              <a:ext cx="54250" cy="187625"/>
            </a:xfrm>
            <a:custGeom>
              <a:avLst/>
              <a:gdLst/>
              <a:ahLst/>
              <a:cxnLst/>
              <a:rect l="l" t="t" r="r" b="b"/>
              <a:pathLst>
                <a:path w="2170" h="7505" extrusionOk="0">
                  <a:moveTo>
                    <a:pt x="786" y="1"/>
                  </a:moveTo>
                  <a:cubicBezTo>
                    <a:pt x="774" y="1"/>
                    <a:pt x="761" y="4"/>
                    <a:pt x="748" y="10"/>
                  </a:cubicBezTo>
                  <a:cubicBezTo>
                    <a:pt x="700" y="34"/>
                    <a:pt x="676" y="82"/>
                    <a:pt x="700" y="130"/>
                  </a:cubicBezTo>
                  <a:cubicBezTo>
                    <a:pt x="724" y="155"/>
                    <a:pt x="1977" y="2974"/>
                    <a:pt x="1" y="7384"/>
                  </a:cubicBezTo>
                  <a:cubicBezTo>
                    <a:pt x="1" y="7432"/>
                    <a:pt x="1" y="7480"/>
                    <a:pt x="49" y="7504"/>
                  </a:cubicBezTo>
                  <a:lnTo>
                    <a:pt x="97" y="7504"/>
                  </a:lnTo>
                  <a:lnTo>
                    <a:pt x="170" y="7456"/>
                  </a:lnTo>
                  <a:cubicBezTo>
                    <a:pt x="2170" y="2974"/>
                    <a:pt x="868" y="82"/>
                    <a:pt x="868" y="58"/>
                  </a:cubicBezTo>
                  <a:cubicBezTo>
                    <a:pt x="851" y="23"/>
                    <a:pt x="820"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0;p54">
              <a:extLst>
                <a:ext uri="{FF2B5EF4-FFF2-40B4-BE49-F238E27FC236}">
                  <a16:creationId xmlns:a16="http://schemas.microsoft.com/office/drawing/2014/main" id="{5C7BFA26-C049-088D-7B7A-79DDD63A36AD}"/>
                </a:ext>
              </a:extLst>
            </p:cNvPr>
            <p:cNvSpPr/>
            <p:nvPr/>
          </p:nvSpPr>
          <p:spPr>
            <a:xfrm>
              <a:off x="2240375" y="2779475"/>
              <a:ext cx="167500" cy="40825"/>
            </a:xfrm>
            <a:custGeom>
              <a:avLst/>
              <a:gdLst/>
              <a:ahLst/>
              <a:cxnLst/>
              <a:rect l="l" t="t" r="r" b="b"/>
              <a:pathLst>
                <a:path w="6700" h="1633" extrusionOk="0">
                  <a:moveTo>
                    <a:pt x="97" y="0"/>
                  </a:moveTo>
                  <a:cubicBezTo>
                    <a:pt x="73" y="0"/>
                    <a:pt x="49" y="6"/>
                    <a:pt x="24" y="18"/>
                  </a:cubicBezTo>
                  <a:cubicBezTo>
                    <a:pt x="0" y="67"/>
                    <a:pt x="0" y="115"/>
                    <a:pt x="24" y="163"/>
                  </a:cubicBezTo>
                  <a:cubicBezTo>
                    <a:pt x="97" y="211"/>
                    <a:pt x="1470" y="1633"/>
                    <a:pt x="4579" y="1633"/>
                  </a:cubicBezTo>
                  <a:cubicBezTo>
                    <a:pt x="5181" y="1633"/>
                    <a:pt x="5856" y="1585"/>
                    <a:pt x="6603" y="1440"/>
                  </a:cubicBezTo>
                  <a:cubicBezTo>
                    <a:pt x="6651" y="1440"/>
                    <a:pt x="6699" y="1392"/>
                    <a:pt x="6675" y="1344"/>
                  </a:cubicBezTo>
                  <a:cubicBezTo>
                    <a:pt x="6675" y="1304"/>
                    <a:pt x="6643" y="1265"/>
                    <a:pt x="6605" y="1265"/>
                  </a:cubicBezTo>
                  <a:cubicBezTo>
                    <a:pt x="6597" y="1265"/>
                    <a:pt x="6588" y="1267"/>
                    <a:pt x="6579" y="1271"/>
                  </a:cubicBezTo>
                  <a:cubicBezTo>
                    <a:pt x="5871" y="1390"/>
                    <a:pt x="5226" y="1440"/>
                    <a:pt x="4642" y="1440"/>
                  </a:cubicBezTo>
                  <a:cubicBezTo>
                    <a:pt x="1550" y="1440"/>
                    <a:pt x="169" y="39"/>
                    <a:pt x="169" y="18"/>
                  </a:cubicBezTo>
                  <a:cubicBezTo>
                    <a:pt x="145" y="6"/>
                    <a:pt x="12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54">
              <a:extLst>
                <a:ext uri="{FF2B5EF4-FFF2-40B4-BE49-F238E27FC236}">
                  <a16:creationId xmlns:a16="http://schemas.microsoft.com/office/drawing/2014/main" id="{746592EA-F279-D921-3056-78000C4CA61A}"/>
                </a:ext>
              </a:extLst>
            </p:cNvPr>
            <p:cNvSpPr/>
            <p:nvPr/>
          </p:nvSpPr>
          <p:spPr>
            <a:xfrm>
              <a:off x="2079525" y="2351725"/>
              <a:ext cx="207850" cy="55300"/>
            </a:xfrm>
            <a:custGeom>
              <a:avLst/>
              <a:gdLst/>
              <a:ahLst/>
              <a:cxnLst/>
              <a:rect l="l" t="t" r="r" b="b"/>
              <a:pathLst>
                <a:path w="8314" h="2212" extrusionOk="0">
                  <a:moveTo>
                    <a:pt x="4482" y="1"/>
                  </a:moveTo>
                  <a:cubicBezTo>
                    <a:pt x="4290" y="1"/>
                    <a:pt x="4097" y="7"/>
                    <a:pt x="3904" y="19"/>
                  </a:cubicBezTo>
                  <a:cubicBezTo>
                    <a:pt x="3133" y="91"/>
                    <a:pt x="2362" y="332"/>
                    <a:pt x="1711" y="694"/>
                  </a:cubicBezTo>
                  <a:cubicBezTo>
                    <a:pt x="1036" y="1079"/>
                    <a:pt x="434" y="1585"/>
                    <a:pt x="0" y="2212"/>
                  </a:cubicBezTo>
                  <a:cubicBezTo>
                    <a:pt x="241" y="1923"/>
                    <a:pt x="506" y="1658"/>
                    <a:pt x="820" y="1441"/>
                  </a:cubicBezTo>
                  <a:cubicBezTo>
                    <a:pt x="1109" y="1200"/>
                    <a:pt x="1422" y="1007"/>
                    <a:pt x="1759" y="838"/>
                  </a:cubicBezTo>
                  <a:cubicBezTo>
                    <a:pt x="2434" y="477"/>
                    <a:pt x="3181" y="284"/>
                    <a:pt x="3928" y="212"/>
                  </a:cubicBezTo>
                  <a:cubicBezTo>
                    <a:pt x="4081" y="191"/>
                    <a:pt x="4238" y="184"/>
                    <a:pt x="4396" y="184"/>
                  </a:cubicBezTo>
                  <a:cubicBezTo>
                    <a:pt x="4611" y="184"/>
                    <a:pt x="4828" y="198"/>
                    <a:pt x="5037" y="212"/>
                  </a:cubicBezTo>
                  <a:cubicBezTo>
                    <a:pt x="5422" y="236"/>
                    <a:pt x="5784" y="284"/>
                    <a:pt x="6145" y="380"/>
                  </a:cubicBezTo>
                  <a:cubicBezTo>
                    <a:pt x="6531" y="453"/>
                    <a:pt x="6892" y="549"/>
                    <a:pt x="7254" y="670"/>
                  </a:cubicBezTo>
                  <a:cubicBezTo>
                    <a:pt x="7422" y="742"/>
                    <a:pt x="7615" y="814"/>
                    <a:pt x="7784" y="862"/>
                  </a:cubicBezTo>
                  <a:cubicBezTo>
                    <a:pt x="7952" y="959"/>
                    <a:pt x="8121" y="1031"/>
                    <a:pt x="8314" y="1103"/>
                  </a:cubicBezTo>
                  <a:cubicBezTo>
                    <a:pt x="8145" y="1007"/>
                    <a:pt x="7977" y="911"/>
                    <a:pt x="7808" y="838"/>
                  </a:cubicBezTo>
                  <a:cubicBezTo>
                    <a:pt x="7639" y="742"/>
                    <a:pt x="7446" y="670"/>
                    <a:pt x="7278" y="597"/>
                  </a:cubicBezTo>
                  <a:cubicBezTo>
                    <a:pt x="6916" y="453"/>
                    <a:pt x="6555" y="332"/>
                    <a:pt x="6193" y="236"/>
                  </a:cubicBezTo>
                  <a:lnTo>
                    <a:pt x="5904" y="164"/>
                  </a:lnTo>
                  <a:lnTo>
                    <a:pt x="5639" y="115"/>
                  </a:lnTo>
                  <a:cubicBezTo>
                    <a:pt x="5446" y="67"/>
                    <a:pt x="5254" y="43"/>
                    <a:pt x="5061" y="19"/>
                  </a:cubicBezTo>
                  <a:cubicBezTo>
                    <a:pt x="4868" y="7"/>
                    <a:pt x="4675"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54">
              <a:extLst>
                <a:ext uri="{FF2B5EF4-FFF2-40B4-BE49-F238E27FC236}">
                  <a16:creationId xmlns:a16="http://schemas.microsoft.com/office/drawing/2014/main" id="{924CC335-1C74-3794-ADF4-420D4809EA57}"/>
                </a:ext>
              </a:extLst>
            </p:cNvPr>
            <p:cNvSpPr/>
            <p:nvPr/>
          </p:nvSpPr>
          <p:spPr>
            <a:xfrm>
              <a:off x="2439775" y="2351725"/>
              <a:ext cx="207875" cy="55300"/>
            </a:xfrm>
            <a:custGeom>
              <a:avLst/>
              <a:gdLst/>
              <a:ahLst/>
              <a:cxnLst/>
              <a:rect l="l" t="t" r="r" b="b"/>
              <a:pathLst>
                <a:path w="8315" h="2212" extrusionOk="0">
                  <a:moveTo>
                    <a:pt x="3832" y="1"/>
                  </a:moveTo>
                  <a:cubicBezTo>
                    <a:pt x="3639" y="1"/>
                    <a:pt x="3447" y="7"/>
                    <a:pt x="3254" y="19"/>
                  </a:cubicBezTo>
                  <a:cubicBezTo>
                    <a:pt x="3061" y="43"/>
                    <a:pt x="2868" y="67"/>
                    <a:pt x="2675" y="115"/>
                  </a:cubicBezTo>
                  <a:lnTo>
                    <a:pt x="2386" y="164"/>
                  </a:lnTo>
                  <a:lnTo>
                    <a:pt x="2121" y="236"/>
                  </a:lnTo>
                  <a:cubicBezTo>
                    <a:pt x="1736" y="332"/>
                    <a:pt x="1374" y="453"/>
                    <a:pt x="1013" y="597"/>
                  </a:cubicBezTo>
                  <a:cubicBezTo>
                    <a:pt x="844" y="670"/>
                    <a:pt x="675" y="742"/>
                    <a:pt x="507" y="838"/>
                  </a:cubicBezTo>
                  <a:cubicBezTo>
                    <a:pt x="338" y="911"/>
                    <a:pt x="169" y="1007"/>
                    <a:pt x="1" y="1103"/>
                  </a:cubicBezTo>
                  <a:cubicBezTo>
                    <a:pt x="169" y="1031"/>
                    <a:pt x="338" y="959"/>
                    <a:pt x="531" y="862"/>
                  </a:cubicBezTo>
                  <a:cubicBezTo>
                    <a:pt x="699" y="814"/>
                    <a:pt x="868" y="742"/>
                    <a:pt x="1061" y="670"/>
                  </a:cubicBezTo>
                  <a:cubicBezTo>
                    <a:pt x="1422" y="549"/>
                    <a:pt x="1784" y="453"/>
                    <a:pt x="2145" y="380"/>
                  </a:cubicBezTo>
                  <a:cubicBezTo>
                    <a:pt x="2507" y="284"/>
                    <a:pt x="2892" y="236"/>
                    <a:pt x="3254" y="212"/>
                  </a:cubicBezTo>
                  <a:cubicBezTo>
                    <a:pt x="3476" y="198"/>
                    <a:pt x="3691" y="184"/>
                    <a:pt x="3907" y="184"/>
                  </a:cubicBezTo>
                  <a:cubicBezTo>
                    <a:pt x="4065" y="184"/>
                    <a:pt x="4223" y="191"/>
                    <a:pt x="4386" y="212"/>
                  </a:cubicBezTo>
                  <a:cubicBezTo>
                    <a:pt x="5133" y="284"/>
                    <a:pt x="5856" y="477"/>
                    <a:pt x="6531" y="838"/>
                  </a:cubicBezTo>
                  <a:cubicBezTo>
                    <a:pt x="6868" y="1007"/>
                    <a:pt x="7182" y="1200"/>
                    <a:pt x="7495" y="1441"/>
                  </a:cubicBezTo>
                  <a:cubicBezTo>
                    <a:pt x="7784" y="1658"/>
                    <a:pt x="8073" y="1923"/>
                    <a:pt x="8314" y="2212"/>
                  </a:cubicBezTo>
                  <a:cubicBezTo>
                    <a:pt x="7881" y="1585"/>
                    <a:pt x="7278" y="1079"/>
                    <a:pt x="6603" y="694"/>
                  </a:cubicBezTo>
                  <a:cubicBezTo>
                    <a:pt x="5929" y="332"/>
                    <a:pt x="5182" y="91"/>
                    <a:pt x="4411" y="19"/>
                  </a:cubicBezTo>
                  <a:cubicBezTo>
                    <a:pt x="4218" y="7"/>
                    <a:pt x="4025"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54">
              <a:extLst>
                <a:ext uri="{FF2B5EF4-FFF2-40B4-BE49-F238E27FC236}">
                  <a16:creationId xmlns:a16="http://schemas.microsoft.com/office/drawing/2014/main" id="{37E44FA8-ABE3-4182-62DB-722CB8BBA59F}"/>
                </a:ext>
              </a:extLst>
            </p:cNvPr>
            <p:cNvSpPr/>
            <p:nvPr/>
          </p:nvSpPr>
          <p:spPr>
            <a:xfrm>
              <a:off x="2128325" y="2848525"/>
              <a:ext cx="470525" cy="29025"/>
            </a:xfrm>
            <a:custGeom>
              <a:avLst/>
              <a:gdLst/>
              <a:ahLst/>
              <a:cxnLst/>
              <a:rect l="l" t="t" r="r" b="b"/>
              <a:pathLst>
                <a:path w="18821" h="1161" extrusionOk="0">
                  <a:moveTo>
                    <a:pt x="9931" y="1"/>
                  </a:moveTo>
                  <a:cubicBezTo>
                    <a:pt x="4440" y="1"/>
                    <a:pt x="137" y="975"/>
                    <a:pt x="72" y="991"/>
                  </a:cubicBezTo>
                  <a:cubicBezTo>
                    <a:pt x="24" y="991"/>
                    <a:pt x="0" y="1040"/>
                    <a:pt x="0" y="1088"/>
                  </a:cubicBezTo>
                  <a:cubicBezTo>
                    <a:pt x="24" y="1136"/>
                    <a:pt x="72" y="1160"/>
                    <a:pt x="121" y="1160"/>
                  </a:cubicBezTo>
                  <a:cubicBezTo>
                    <a:pt x="185" y="1144"/>
                    <a:pt x="4467" y="180"/>
                    <a:pt x="9929" y="180"/>
                  </a:cubicBezTo>
                  <a:cubicBezTo>
                    <a:pt x="12682" y="180"/>
                    <a:pt x="15736" y="425"/>
                    <a:pt x="18700" y="1160"/>
                  </a:cubicBezTo>
                  <a:lnTo>
                    <a:pt x="18724" y="1160"/>
                  </a:lnTo>
                  <a:cubicBezTo>
                    <a:pt x="18772" y="1160"/>
                    <a:pt x="18796" y="1136"/>
                    <a:pt x="18820" y="1088"/>
                  </a:cubicBezTo>
                  <a:cubicBezTo>
                    <a:pt x="18820" y="1040"/>
                    <a:pt x="18796" y="991"/>
                    <a:pt x="18748" y="991"/>
                  </a:cubicBezTo>
                  <a:cubicBezTo>
                    <a:pt x="15768" y="248"/>
                    <a:pt x="12698" y="1"/>
                    <a:pt x="9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4;p54">
              <a:extLst>
                <a:ext uri="{FF2B5EF4-FFF2-40B4-BE49-F238E27FC236}">
                  <a16:creationId xmlns:a16="http://schemas.microsoft.com/office/drawing/2014/main" id="{FBD1743C-4614-0634-D4D7-CC37B6AC4573}"/>
                </a:ext>
              </a:extLst>
            </p:cNvPr>
            <p:cNvSpPr/>
            <p:nvPr/>
          </p:nvSpPr>
          <p:spPr>
            <a:xfrm>
              <a:off x="1994575" y="2666050"/>
              <a:ext cx="738025" cy="57875"/>
            </a:xfrm>
            <a:custGeom>
              <a:avLst/>
              <a:gdLst/>
              <a:ahLst/>
              <a:cxnLst/>
              <a:rect l="l" t="t" r="r" b="b"/>
              <a:pathLst>
                <a:path w="29521" h="2315" extrusionOk="0">
                  <a:moveTo>
                    <a:pt x="14531" y="1"/>
                  </a:moveTo>
                  <a:cubicBezTo>
                    <a:pt x="10941" y="1"/>
                    <a:pt x="8627" y="579"/>
                    <a:pt x="6410" y="1158"/>
                  </a:cubicBezTo>
                  <a:cubicBezTo>
                    <a:pt x="4459" y="1664"/>
                    <a:pt x="2603" y="2146"/>
                    <a:pt x="97" y="2146"/>
                  </a:cubicBezTo>
                  <a:cubicBezTo>
                    <a:pt x="49" y="2146"/>
                    <a:pt x="0" y="2170"/>
                    <a:pt x="0" y="2242"/>
                  </a:cubicBezTo>
                  <a:cubicBezTo>
                    <a:pt x="0" y="2290"/>
                    <a:pt x="49" y="2314"/>
                    <a:pt x="97" y="2314"/>
                  </a:cubicBezTo>
                  <a:cubicBezTo>
                    <a:pt x="2627" y="2314"/>
                    <a:pt x="4483" y="1856"/>
                    <a:pt x="6459" y="1350"/>
                  </a:cubicBezTo>
                  <a:cubicBezTo>
                    <a:pt x="8676" y="772"/>
                    <a:pt x="10965" y="170"/>
                    <a:pt x="14531" y="170"/>
                  </a:cubicBezTo>
                  <a:cubicBezTo>
                    <a:pt x="19327" y="170"/>
                    <a:pt x="21447" y="772"/>
                    <a:pt x="23520" y="1350"/>
                  </a:cubicBezTo>
                  <a:cubicBezTo>
                    <a:pt x="25158" y="1832"/>
                    <a:pt x="26701" y="2266"/>
                    <a:pt x="29424" y="2314"/>
                  </a:cubicBezTo>
                  <a:cubicBezTo>
                    <a:pt x="29472" y="2314"/>
                    <a:pt x="29520" y="2290"/>
                    <a:pt x="29520" y="2242"/>
                  </a:cubicBezTo>
                  <a:cubicBezTo>
                    <a:pt x="29520" y="2194"/>
                    <a:pt x="29496" y="2146"/>
                    <a:pt x="29424" y="2146"/>
                  </a:cubicBezTo>
                  <a:cubicBezTo>
                    <a:pt x="26725" y="2073"/>
                    <a:pt x="25183" y="1639"/>
                    <a:pt x="23568" y="1182"/>
                  </a:cubicBezTo>
                  <a:cubicBezTo>
                    <a:pt x="21496" y="603"/>
                    <a:pt x="19351" y="1"/>
                    <a:pt x="14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54">
              <a:extLst>
                <a:ext uri="{FF2B5EF4-FFF2-40B4-BE49-F238E27FC236}">
                  <a16:creationId xmlns:a16="http://schemas.microsoft.com/office/drawing/2014/main" id="{8D0FDD36-B3F9-0B52-942C-2C4BD3EFDD58}"/>
                </a:ext>
              </a:extLst>
            </p:cNvPr>
            <p:cNvSpPr/>
            <p:nvPr/>
          </p:nvSpPr>
          <p:spPr>
            <a:xfrm>
              <a:off x="1972275" y="2479300"/>
              <a:ext cx="782000" cy="84975"/>
            </a:xfrm>
            <a:custGeom>
              <a:avLst/>
              <a:gdLst/>
              <a:ahLst/>
              <a:cxnLst/>
              <a:rect l="l" t="t" r="r" b="b"/>
              <a:pathLst>
                <a:path w="31280" h="3399" extrusionOk="0">
                  <a:moveTo>
                    <a:pt x="15664" y="1"/>
                  </a:moveTo>
                  <a:cubicBezTo>
                    <a:pt x="11881" y="1"/>
                    <a:pt x="9086" y="964"/>
                    <a:pt x="6628" y="1808"/>
                  </a:cubicBezTo>
                  <a:cubicBezTo>
                    <a:pt x="4483" y="2531"/>
                    <a:pt x="2459" y="3230"/>
                    <a:pt x="97" y="3230"/>
                  </a:cubicBezTo>
                  <a:cubicBezTo>
                    <a:pt x="49" y="3230"/>
                    <a:pt x="1" y="3254"/>
                    <a:pt x="1" y="3326"/>
                  </a:cubicBezTo>
                  <a:cubicBezTo>
                    <a:pt x="1" y="3374"/>
                    <a:pt x="49" y="3398"/>
                    <a:pt x="97" y="3398"/>
                  </a:cubicBezTo>
                  <a:cubicBezTo>
                    <a:pt x="2507" y="3398"/>
                    <a:pt x="4531" y="2724"/>
                    <a:pt x="6676" y="1977"/>
                  </a:cubicBezTo>
                  <a:cubicBezTo>
                    <a:pt x="9254" y="1109"/>
                    <a:pt x="11905" y="193"/>
                    <a:pt x="15664" y="193"/>
                  </a:cubicBezTo>
                  <a:cubicBezTo>
                    <a:pt x="18725" y="193"/>
                    <a:pt x="20725" y="892"/>
                    <a:pt x="22797" y="1615"/>
                  </a:cubicBezTo>
                  <a:cubicBezTo>
                    <a:pt x="25038" y="2410"/>
                    <a:pt x="27352" y="3230"/>
                    <a:pt x="31183" y="3230"/>
                  </a:cubicBezTo>
                  <a:cubicBezTo>
                    <a:pt x="31256" y="3230"/>
                    <a:pt x="31280" y="3181"/>
                    <a:pt x="31280" y="3133"/>
                  </a:cubicBezTo>
                  <a:cubicBezTo>
                    <a:pt x="31280" y="3085"/>
                    <a:pt x="31256" y="3061"/>
                    <a:pt x="31183" y="3061"/>
                  </a:cubicBezTo>
                  <a:cubicBezTo>
                    <a:pt x="27400" y="3061"/>
                    <a:pt x="25087" y="2242"/>
                    <a:pt x="22870" y="1446"/>
                  </a:cubicBezTo>
                  <a:cubicBezTo>
                    <a:pt x="20749" y="699"/>
                    <a:pt x="18773" y="1"/>
                    <a:pt x="15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54">
              <a:extLst>
                <a:ext uri="{FF2B5EF4-FFF2-40B4-BE49-F238E27FC236}">
                  <a16:creationId xmlns:a16="http://schemas.microsoft.com/office/drawing/2014/main" id="{F92DF507-86E5-64CB-1971-4BBDB8A82FC3}"/>
                </a:ext>
              </a:extLst>
            </p:cNvPr>
            <p:cNvSpPr/>
            <p:nvPr/>
          </p:nvSpPr>
          <p:spPr>
            <a:xfrm>
              <a:off x="1962050" y="2181100"/>
              <a:ext cx="801875" cy="93400"/>
            </a:xfrm>
            <a:custGeom>
              <a:avLst/>
              <a:gdLst/>
              <a:ahLst/>
              <a:cxnLst/>
              <a:rect l="l" t="t" r="r" b="b"/>
              <a:pathLst>
                <a:path w="32075" h="3736" extrusionOk="0">
                  <a:moveTo>
                    <a:pt x="15832" y="0"/>
                  </a:moveTo>
                  <a:cubicBezTo>
                    <a:pt x="12603" y="0"/>
                    <a:pt x="9784" y="988"/>
                    <a:pt x="7037" y="1928"/>
                  </a:cubicBezTo>
                  <a:cubicBezTo>
                    <a:pt x="4651" y="2747"/>
                    <a:pt x="2386" y="3543"/>
                    <a:pt x="97" y="3543"/>
                  </a:cubicBezTo>
                  <a:cubicBezTo>
                    <a:pt x="48" y="3543"/>
                    <a:pt x="0" y="3591"/>
                    <a:pt x="0" y="3639"/>
                  </a:cubicBezTo>
                  <a:cubicBezTo>
                    <a:pt x="0" y="3687"/>
                    <a:pt x="48" y="3735"/>
                    <a:pt x="97" y="3735"/>
                  </a:cubicBezTo>
                  <a:cubicBezTo>
                    <a:pt x="2410" y="3735"/>
                    <a:pt x="4699" y="2940"/>
                    <a:pt x="7109" y="2097"/>
                  </a:cubicBezTo>
                  <a:cubicBezTo>
                    <a:pt x="9808" y="1157"/>
                    <a:pt x="12627" y="193"/>
                    <a:pt x="15832" y="193"/>
                  </a:cubicBezTo>
                  <a:cubicBezTo>
                    <a:pt x="19061" y="193"/>
                    <a:pt x="22001" y="1157"/>
                    <a:pt x="24869" y="2121"/>
                  </a:cubicBezTo>
                  <a:cubicBezTo>
                    <a:pt x="27375" y="2940"/>
                    <a:pt x="29737" y="3735"/>
                    <a:pt x="32002" y="3735"/>
                  </a:cubicBezTo>
                  <a:cubicBezTo>
                    <a:pt x="32050" y="3735"/>
                    <a:pt x="32074" y="3687"/>
                    <a:pt x="32074" y="3639"/>
                  </a:cubicBezTo>
                  <a:cubicBezTo>
                    <a:pt x="32074" y="3591"/>
                    <a:pt x="32050" y="3543"/>
                    <a:pt x="32002" y="3543"/>
                  </a:cubicBezTo>
                  <a:cubicBezTo>
                    <a:pt x="29761" y="3543"/>
                    <a:pt x="27399" y="2771"/>
                    <a:pt x="24917" y="1928"/>
                  </a:cubicBezTo>
                  <a:cubicBezTo>
                    <a:pt x="22050" y="988"/>
                    <a:pt x="19086" y="0"/>
                    <a:pt x="15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54">
              <a:extLst>
                <a:ext uri="{FF2B5EF4-FFF2-40B4-BE49-F238E27FC236}">
                  <a16:creationId xmlns:a16="http://schemas.microsoft.com/office/drawing/2014/main" id="{38A2AA62-F5D2-E701-25AC-73A36706FA3C}"/>
                </a:ext>
              </a:extLst>
            </p:cNvPr>
            <p:cNvSpPr/>
            <p:nvPr/>
          </p:nvSpPr>
          <p:spPr>
            <a:xfrm>
              <a:off x="2018675" y="1988775"/>
              <a:ext cx="688600" cy="95950"/>
            </a:xfrm>
            <a:custGeom>
              <a:avLst/>
              <a:gdLst/>
              <a:ahLst/>
              <a:cxnLst/>
              <a:rect l="l" t="t" r="r" b="b"/>
              <a:pathLst>
                <a:path w="27544" h="3838" extrusionOk="0">
                  <a:moveTo>
                    <a:pt x="14301" y="0"/>
                  </a:moveTo>
                  <a:cubicBezTo>
                    <a:pt x="12222" y="0"/>
                    <a:pt x="10322" y="238"/>
                    <a:pt x="8700" y="560"/>
                  </a:cubicBezTo>
                  <a:cubicBezTo>
                    <a:pt x="3591" y="1597"/>
                    <a:pt x="97" y="3645"/>
                    <a:pt x="73" y="3669"/>
                  </a:cubicBezTo>
                  <a:cubicBezTo>
                    <a:pt x="24" y="3693"/>
                    <a:pt x="0" y="3741"/>
                    <a:pt x="24" y="3789"/>
                  </a:cubicBezTo>
                  <a:cubicBezTo>
                    <a:pt x="39" y="3818"/>
                    <a:pt x="69" y="3829"/>
                    <a:pt x="97" y="3829"/>
                  </a:cubicBezTo>
                  <a:cubicBezTo>
                    <a:pt x="117" y="3829"/>
                    <a:pt x="135" y="3824"/>
                    <a:pt x="145" y="3814"/>
                  </a:cubicBezTo>
                  <a:cubicBezTo>
                    <a:pt x="193" y="3789"/>
                    <a:pt x="3663" y="1765"/>
                    <a:pt x="8748" y="753"/>
                  </a:cubicBezTo>
                  <a:cubicBezTo>
                    <a:pt x="10368" y="429"/>
                    <a:pt x="12266" y="191"/>
                    <a:pt x="14342" y="191"/>
                  </a:cubicBezTo>
                  <a:cubicBezTo>
                    <a:pt x="18285" y="191"/>
                    <a:pt x="22868" y="1051"/>
                    <a:pt x="27399" y="3814"/>
                  </a:cubicBezTo>
                  <a:lnTo>
                    <a:pt x="27448" y="3838"/>
                  </a:lnTo>
                  <a:lnTo>
                    <a:pt x="27520" y="3789"/>
                  </a:lnTo>
                  <a:cubicBezTo>
                    <a:pt x="27544" y="3741"/>
                    <a:pt x="27544" y="3693"/>
                    <a:pt x="27496" y="3669"/>
                  </a:cubicBezTo>
                  <a:cubicBezTo>
                    <a:pt x="22907" y="868"/>
                    <a:pt x="18277" y="0"/>
                    <a:pt x="14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54">
              <a:extLst>
                <a:ext uri="{FF2B5EF4-FFF2-40B4-BE49-F238E27FC236}">
                  <a16:creationId xmlns:a16="http://schemas.microsoft.com/office/drawing/2014/main" id="{C78BC210-A41C-A655-B859-58BC5A97B71E}"/>
                </a:ext>
              </a:extLst>
            </p:cNvPr>
            <p:cNvSpPr/>
            <p:nvPr/>
          </p:nvSpPr>
          <p:spPr>
            <a:xfrm>
              <a:off x="2636775" y="1997950"/>
              <a:ext cx="4850" cy="842250"/>
            </a:xfrm>
            <a:custGeom>
              <a:avLst/>
              <a:gdLst/>
              <a:ahLst/>
              <a:cxnLst/>
              <a:rect l="l" t="t" r="r" b="b"/>
              <a:pathLst>
                <a:path w="194" h="33690" extrusionOk="0">
                  <a:moveTo>
                    <a:pt x="97" y="1"/>
                  </a:moveTo>
                  <a:cubicBezTo>
                    <a:pt x="49" y="1"/>
                    <a:pt x="1" y="25"/>
                    <a:pt x="1" y="73"/>
                  </a:cubicBezTo>
                  <a:lnTo>
                    <a:pt x="1" y="33593"/>
                  </a:lnTo>
                  <a:cubicBezTo>
                    <a:pt x="1" y="33641"/>
                    <a:pt x="49" y="33689"/>
                    <a:pt x="97" y="33689"/>
                  </a:cubicBezTo>
                  <a:cubicBezTo>
                    <a:pt x="145" y="33689"/>
                    <a:pt x="193" y="33641"/>
                    <a:pt x="193" y="33593"/>
                  </a:cubicBezTo>
                  <a:lnTo>
                    <a:pt x="193" y="73"/>
                  </a:lnTo>
                  <a:cubicBezTo>
                    <a:pt x="193" y="25"/>
                    <a:pt x="145"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54">
              <a:extLst>
                <a:ext uri="{FF2B5EF4-FFF2-40B4-BE49-F238E27FC236}">
                  <a16:creationId xmlns:a16="http://schemas.microsoft.com/office/drawing/2014/main" id="{D5F3466A-2A13-D400-F67E-1A89D93B4DF7}"/>
                </a:ext>
              </a:extLst>
            </p:cNvPr>
            <p:cNvSpPr/>
            <p:nvPr/>
          </p:nvSpPr>
          <p:spPr>
            <a:xfrm>
              <a:off x="2355425" y="1886500"/>
              <a:ext cx="4850" cy="1115150"/>
            </a:xfrm>
            <a:custGeom>
              <a:avLst/>
              <a:gdLst/>
              <a:ahLst/>
              <a:cxnLst/>
              <a:rect l="l" t="t" r="r" b="b"/>
              <a:pathLst>
                <a:path w="194" h="44606" extrusionOk="0">
                  <a:moveTo>
                    <a:pt x="97" y="1"/>
                  </a:moveTo>
                  <a:cubicBezTo>
                    <a:pt x="49" y="1"/>
                    <a:pt x="1" y="49"/>
                    <a:pt x="1" y="97"/>
                  </a:cubicBezTo>
                  <a:lnTo>
                    <a:pt x="1" y="44509"/>
                  </a:lnTo>
                  <a:cubicBezTo>
                    <a:pt x="1" y="44557"/>
                    <a:pt x="49" y="44605"/>
                    <a:pt x="97" y="44605"/>
                  </a:cubicBezTo>
                  <a:cubicBezTo>
                    <a:pt x="146" y="44605"/>
                    <a:pt x="194" y="44557"/>
                    <a:pt x="194" y="44509"/>
                  </a:cubicBezTo>
                  <a:lnTo>
                    <a:pt x="194" y="97"/>
                  </a:lnTo>
                  <a:cubicBezTo>
                    <a:pt x="194" y="49"/>
                    <a:pt x="146"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54">
              <a:extLst>
                <a:ext uri="{FF2B5EF4-FFF2-40B4-BE49-F238E27FC236}">
                  <a16:creationId xmlns:a16="http://schemas.microsoft.com/office/drawing/2014/main" id="{8145490B-CD59-126B-FA07-B44BE136E08F}"/>
                </a:ext>
              </a:extLst>
            </p:cNvPr>
            <p:cNvSpPr/>
            <p:nvPr/>
          </p:nvSpPr>
          <p:spPr>
            <a:xfrm>
              <a:off x="2074100" y="2008200"/>
              <a:ext cx="4850" cy="823550"/>
            </a:xfrm>
            <a:custGeom>
              <a:avLst/>
              <a:gdLst/>
              <a:ahLst/>
              <a:cxnLst/>
              <a:rect l="l" t="t" r="r" b="b"/>
              <a:pathLst>
                <a:path w="194" h="32942" extrusionOk="0">
                  <a:moveTo>
                    <a:pt x="97" y="0"/>
                  </a:moveTo>
                  <a:cubicBezTo>
                    <a:pt x="49" y="0"/>
                    <a:pt x="0" y="48"/>
                    <a:pt x="0" y="97"/>
                  </a:cubicBezTo>
                  <a:lnTo>
                    <a:pt x="0" y="32845"/>
                  </a:lnTo>
                  <a:cubicBezTo>
                    <a:pt x="0" y="32894"/>
                    <a:pt x="49" y="32942"/>
                    <a:pt x="97" y="32942"/>
                  </a:cubicBezTo>
                  <a:cubicBezTo>
                    <a:pt x="145" y="32942"/>
                    <a:pt x="193" y="32894"/>
                    <a:pt x="193" y="32845"/>
                  </a:cubicBezTo>
                  <a:lnTo>
                    <a:pt x="193" y="97"/>
                  </a:lnTo>
                  <a:cubicBezTo>
                    <a:pt x="193" y="48"/>
                    <a:pt x="145"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54">
              <a:extLst>
                <a:ext uri="{FF2B5EF4-FFF2-40B4-BE49-F238E27FC236}">
                  <a16:creationId xmlns:a16="http://schemas.microsoft.com/office/drawing/2014/main" id="{FA084EE7-2E11-94C6-FE90-041AB5F415D6}"/>
                </a:ext>
              </a:extLst>
            </p:cNvPr>
            <p:cNvSpPr/>
            <p:nvPr/>
          </p:nvSpPr>
          <p:spPr>
            <a:xfrm>
              <a:off x="2623525" y="2234100"/>
              <a:ext cx="31350" cy="30750"/>
            </a:xfrm>
            <a:custGeom>
              <a:avLst/>
              <a:gdLst/>
              <a:ahLst/>
              <a:cxnLst/>
              <a:rect l="l" t="t" r="r" b="b"/>
              <a:pathLst>
                <a:path w="1254" h="1230" extrusionOk="0">
                  <a:moveTo>
                    <a:pt x="627" y="1"/>
                  </a:moveTo>
                  <a:cubicBezTo>
                    <a:pt x="290" y="1"/>
                    <a:pt x="0" y="266"/>
                    <a:pt x="0" y="603"/>
                  </a:cubicBezTo>
                  <a:cubicBezTo>
                    <a:pt x="0" y="965"/>
                    <a:pt x="290" y="1230"/>
                    <a:pt x="627" y="1230"/>
                  </a:cubicBezTo>
                  <a:cubicBezTo>
                    <a:pt x="964" y="1230"/>
                    <a:pt x="1254" y="965"/>
                    <a:pt x="1254" y="603"/>
                  </a:cubicBezTo>
                  <a:cubicBezTo>
                    <a:pt x="1254" y="266"/>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4">
              <a:extLst>
                <a:ext uri="{FF2B5EF4-FFF2-40B4-BE49-F238E27FC236}">
                  <a16:creationId xmlns:a16="http://schemas.microsoft.com/office/drawing/2014/main" id="{ED8EED7D-DEE9-517F-1D01-094526FA1454}"/>
                </a:ext>
              </a:extLst>
            </p:cNvPr>
            <p:cNvSpPr/>
            <p:nvPr/>
          </p:nvSpPr>
          <p:spPr>
            <a:xfrm>
              <a:off x="2623525" y="2531100"/>
              <a:ext cx="31350" cy="31375"/>
            </a:xfrm>
            <a:custGeom>
              <a:avLst/>
              <a:gdLst/>
              <a:ahLst/>
              <a:cxnLst/>
              <a:rect l="l" t="t" r="r" b="b"/>
              <a:pathLst>
                <a:path w="1254" h="1255" extrusionOk="0">
                  <a:moveTo>
                    <a:pt x="627" y="1"/>
                  </a:moveTo>
                  <a:cubicBezTo>
                    <a:pt x="290" y="1"/>
                    <a:pt x="0" y="290"/>
                    <a:pt x="0" y="628"/>
                  </a:cubicBezTo>
                  <a:cubicBezTo>
                    <a:pt x="0" y="965"/>
                    <a:pt x="290" y="1254"/>
                    <a:pt x="627" y="1254"/>
                  </a:cubicBezTo>
                  <a:cubicBezTo>
                    <a:pt x="964" y="1254"/>
                    <a:pt x="1254" y="965"/>
                    <a:pt x="1254" y="628"/>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4">
              <a:extLst>
                <a:ext uri="{FF2B5EF4-FFF2-40B4-BE49-F238E27FC236}">
                  <a16:creationId xmlns:a16="http://schemas.microsoft.com/office/drawing/2014/main" id="{CC74EB6A-678F-2A5D-2D99-EA568C2FCA56}"/>
                </a:ext>
              </a:extLst>
            </p:cNvPr>
            <p:cNvSpPr/>
            <p:nvPr/>
          </p:nvSpPr>
          <p:spPr>
            <a:xfrm>
              <a:off x="2623525" y="2694975"/>
              <a:ext cx="31350" cy="31350"/>
            </a:xfrm>
            <a:custGeom>
              <a:avLst/>
              <a:gdLst/>
              <a:ahLst/>
              <a:cxnLst/>
              <a:rect l="l" t="t" r="r" b="b"/>
              <a:pathLst>
                <a:path w="1254" h="1254" extrusionOk="0">
                  <a:moveTo>
                    <a:pt x="627" y="1"/>
                  </a:moveTo>
                  <a:cubicBezTo>
                    <a:pt x="290" y="1"/>
                    <a:pt x="0" y="290"/>
                    <a:pt x="0" y="627"/>
                  </a:cubicBezTo>
                  <a:cubicBezTo>
                    <a:pt x="0" y="964"/>
                    <a:pt x="290" y="1254"/>
                    <a:pt x="627" y="1254"/>
                  </a:cubicBezTo>
                  <a:cubicBezTo>
                    <a:pt x="964" y="1254"/>
                    <a:pt x="1254" y="964"/>
                    <a:pt x="1254" y="627"/>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4">
              <a:extLst>
                <a:ext uri="{FF2B5EF4-FFF2-40B4-BE49-F238E27FC236}">
                  <a16:creationId xmlns:a16="http://schemas.microsoft.com/office/drawing/2014/main" id="{3B5D6620-E74B-D5A0-DAFA-9EE7EA4D7922}"/>
                </a:ext>
              </a:extLst>
            </p:cNvPr>
            <p:cNvSpPr/>
            <p:nvPr/>
          </p:nvSpPr>
          <p:spPr>
            <a:xfrm>
              <a:off x="2342175" y="265280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4">
              <a:extLst>
                <a:ext uri="{FF2B5EF4-FFF2-40B4-BE49-F238E27FC236}">
                  <a16:creationId xmlns:a16="http://schemas.microsoft.com/office/drawing/2014/main" id="{CC39131D-BCCF-E598-B6BD-ADC39ED2FBF5}"/>
                </a:ext>
              </a:extLst>
            </p:cNvPr>
            <p:cNvSpPr/>
            <p:nvPr/>
          </p:nvSpPr>
          <p:spPr>
            <a:xfrm>
              <a:off x="2342175" y="2835350"/>
              <a:ext cx="31350" cy="30750"/>
            </a:xfrm>
            <a:custGeom>
              <a:avLst/>
              <a:gdLst/>
              <a:ahLst/>
              <a:cxnLst/>
              <a:rect l="l" t="t" r="r" b="b"/>
              <a:pathLst>
                <a:path w="1254" h="1230" extrusionOk="0">
                  <a:moveTo>
                    <a:pt x="627" y="0"/>
                  </a:moveTo>
                  <a:cubicBezTo>
                    <a:pt x="290" y="0"/>
                    <a:pt x="1" y="265"/>
                    <a:pt x="1" y="603"/>
                  </a:cubicBezTo>
                  <a:cubicBezTo>
                    <a:pt x="1" y="964"/>
                    <a:pt x="290" y="1229"/>
                    <a:pt x="627" y="1229"/>
                  </a:cubicBezTo>
                  <a:cubicBezTo>
                    <a:pt x="965" y="1229"/>
                    <a:pt x="1254" y="964"/>
                    <a:pt x="1254" y="603"/>
                  </a:cubicBezTo>
                  <a:cubicBezTo>
                    <a:pt x="1254" y="265"/>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4">
              <a:extLst>
                <a:ext uri="{FF2B5EF4-FFF2-40B4-BE49-F238E27FC236}">
                  <a16:creationId xmlns:a16="http://schemas.microsoft.com/office/drawing/2014/main" id="{D19BCD8F-4DF3-137A-CD7F-363466BAAA22}"/>
                </a:ext>
              </a:extLst>
            </p:cNvPr>
            <p:cNvSpPr/>
            <p:nvPr/>
          </p:nvSpPr>
          <p:spPr>
            <a:xfrm>
              <a:off x="2342175" y="2466050"/>
              <a:ext cx="31350" cy="31350"/>
            </a:xfrm>
            <a:custGeom>
              <a:avLst/>
              <a:gdLst/>
              <a:ahLst/>
              <a:cxnLst/>
              <a:rect l="l" t="t" r="r" b="b"/>
              <a:pathLst>
                <a:path w="1254" h="1254" extrusionOk="0">
                  <a:moveTo>
                    <a:pt x="627" y="0"/>
                  </a:moveTo>
                  <a:cubicBezTo>
                    <a:pt x="290" y="0"/>
                    <a:pt x="1" y="290"/>
                    <a:pt x="1" y="627"/>
                  </a:cubicBezTo>
                  <a:cubicBezTo>
                    <a:pt x="1" y="964"/>
                    <a:pt x="290" y="1254"/>
                    <a:pt x="627" y="1254"/>
                  </a:cubicBezTo>
                  <a:cubicBezTo>
                    <a:pt x="965" y="1254"/>
                    <a:pt x="1254" y="964"/>
                    <a:pt x="1254" y="627"/>
                  </a:cubicBezTo>
                  <a:cubicBezTo>
                    <a:pt x="1254" y="290"/>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4">
              <a:extLst>
                <a:ext uri="{FF2B5EF4-FFF2-40B4-BE49-F238E27FC236}">
                  <a16:creationId xmlns:a16="http://schemas.microsoft.com/office/drawing/2014/main" id="{786E5B19-1991-A8B8-3547-5B6CF075ADF0}"/>
                </a:ext>
              </a:extLst>
            </p:cNvPr>
            <p:cNvSpPr/>
            <p:nvPr/>
          </p:nvSpPr>
          <p:spPr>
            <a:xfrm>
              <a:off x="2342175" y="2167850"/>
              <a:ext cx="31350" cy="31350"/>
            </a:xfrm>
            <a:custGeom>
              <a:avLst/>
              <a:gdLst/>
              <a:ahLst/>
              <a:cxnLst/>
              <a:rect l="l" t="t" r="r" b="b"/>
              <a:pathLst>
                <a:path w="1254" h="1254" extrusionOk="0">
                  <a:moveTo>
                    <a:pt x="627" y="0"/>
                  </a:moveTo>
                  <a:cubicBezTo>
                    <a:pt x="290" y="0"/>
                    <a:pt x="1" y="289"/>
                    <a:pt x="1" y="627"/>
                  </a:cubicBezTo>
                  <a:cubicBezTo>
                    <a:pt x="1" y="964"/>
                    <a:pt x="290" y="1253"/>
                    <a:pt x="627" y="1253"/>
                  </a:cubicBezTo>
                  <a:cubicBezTo>
                    <a:pt x="965" y="1253"/>
                    <a:pt x="1254" y="964"/>
                    <a:pt x="1254" y="627"/>
                  </a:cubicBezTo>
                  <a:cubicBezTo>
                    <a:pt x="1254" y="289"/>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8;p54">
              <a:extLst>
                <a:ext uri="{FF2B5EF4-FFF2-40B4-BE49-F238E27FC236}">
                  <a16:creationId xmlns:a16="http://schemas.microsoft.com/office/drawing/2014/main" id="{E98F9693-8545-902E-4494-934DA4A29A5A}"/>
                </a:ext>
              </a:extLst>
            </p:cNvPr>
            <p:cNvSpPr/>
            <p:nvPr/>
          </p:nvSpPr>
          <p:spPr>
            <a:xfrm>
              <a:off x="2342175" y="197565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9;p54">
              <a:extLst>
                <a:ext uri="{FF2B5EF4-FFF2-40B4-BE49-F238E27FC236}">
                  <a16:creationId xmlns:a16="http://schemas.microsoft.com/office/drawing/2014/main" id="{201D1870-D968-919E-761E-79FFBAD3129A}"/>
                </a:ext>
              </a:extLst>
            </p:cNvPr>
            <p:cNvSpPr/>
            <p:nvPr/>
          </p:nvSpPr>
          <p:spPr>
            <a:xfrm>
              <a:off x="2623525" y="2034100"/>
              <a:ext cx="31350" cy="30750"/>
            </a:xfrm>
            <a:custGeom>
              <a:avLst/>
              <a:gdLst/>
              <a:ahLst/>
              <a:cxnLst/>
              <a:rect l="l" t="t" r="r" b="b"/>
              <a:pathLst>
                <a:path w="1254" h="1230" extrusionOk="0">
                  <a:moveTo>
                    <a:pt x="627" y="0"/>
                  </a:moveTo>
                  <a:cubicBezTo>
                    <a:pt x="290" y="0"/>
                    <a:pt x="0" y="266"/>
                    <a:pt x="0" y="603"/>
                  </a:cubicBezTo>
                  <a:cubicBezTo>
                    <a:pt x="0" y="964"/>
                    <a:pt x="290" y="1229"/>
                    <a:pt x="627" y="1229"/>
                  </a:cubicBezTo>
                  <a:cubicBezTo>
                    <a:pt x="964" y="1229"/>
                    <a:pt x="1254" y="964"/>
                    <a:pt x="1254" y="603"/>
                  </a:cubicBezTo>
                  <a:cubicBezTo>
                    <a:pt x="1254" y="266"/>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0;p54">
              <a:extLst>
                <a:ext uri="{FF2B5EF4-FFF2-40B4-BE49-F238E27FC236}">
                  <a16:creationId xmlns:a16="http://schemas.microsoft.com/office/drawing/2014/main" id="{F3B3D411-F330-9938-DF30-7F0B9C6F5E69}"/>
                </a:ext>
              </a:extLst>
            </p:cNvPr>
            <p:cNvSpPr/>
            <p:nvPr/>
          </p:nvSpPr>
          <p:spPr>
            <a:xfrm>
              <a:off x="2060850" y="2039525"/>
              <a:ext cx="31350" cy="31350"/>
            </a:xfrm>
            <a:custGeom>
              <a:avLst/>
              <a:gdLst/>
              <a:ahLst/>
              <a:cxnLst/>
              <a:rect l="l" t="t" r="r" b="b"/>
              <a:pathLst>
                <a:path w="1254" h="1254" extrusionOk="0">
                  <a:moveTo>
                    <a:pt x="627" y="0"/>
                  </a:moveTo>
                  <a:cubicBezTo>
                    <a:pt x="289" y="0"/>
                    <a:pt x="0" y="289"/>
                    <a:pt x="0" y="627"/>
                  </a:cubicBezTo>
                  <a:cubicBezTo>
                    <a:pt x="0" y="964"/>
                    <a:pt x="289" y="1253"/>
                    <a:pt x="627" y="1253"/>
                  </a:cubicBezTo>
                  <a:cubicBezTo>
                    <a:pt x="964" y="1253"/>
                    <a:pt x="1253" y="964"/>
                    <a:pt x="1253" y="627"/>
                  </a:cubicBezTo>
                  <a:cubicBezTo>
                    <a:pt x="1253" y="289"/>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p54">
              <a:extLst>
                <a:ext uri="{FF2B5EF4-FFF2-40B4-BE49-F238E27FC236}">
                  <a16:creationId xmlns:a16="http://schemas.microsoft.com/office/drawing/2014/main" id="{3E078078-CEEB-210A-4008-6062C8F5E979}"/>
                </a:ext>
              </a:extLst>
            </p:cNvPr>
            <p:cNvSpPr/>
            <p:nvPr/>
          </p:nvSpPr>
          <p:spPr>
            <a:xfrm>
              <a:off x="2060850" y="2237125"/>
              <a:ext cx="31350" cy="31350"/>
            </a:xfrm>
            <a:custGeom>
              <a:avLst/>
              <a:gdLst/>
              <a:ahLst/>
              <a:cxnLst/>
              <a:rect l="l" t="t" r="r" b="b"/>
              <a:pathLst>
                <a:path w="1254" h="1254" extrusionOk="0">
                  <a:moveTo>
                    <a:pt x="627" y="0"/>
                  </a:moveTo>
                  <a:cubicBezTo>
                    <a:pt x="289" y="0"/>
                    <a:pt x="0" y="290"/>
                    <a:pt x="0" y="627"/>
                  </a:cubicBezTo>
                  <a:cubicBezTo>
                    <a:pt x="0" y="964"/>
                    <a:pt x="289" y="1253"/>
                    <a:pt x="627" y="1253"/>
                  </a:cubicBezTo>
                  <a:cubicBezTo>
                    <a:pt x="964" y="1253"/>
                    <a:pt x="1253" y="964"/>
                    <a:pt x="1253" y="627"/>
                  </a:cubicBezTo>
                  <a:cubicBezTo>
                    <a:pt x="1253" y="290"/>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2;p54">
              <a:extLst>
                <a:ext uri="{FF2B5EF4-FFF2-40B4-BE49-F238E27FC236}">
                  <a16:creationId xmlns:a16="http://schemas.microsoft.com/office/drawing/2014/main" id="{FE428444-7BF9-6B18-6C83-72640B96190E}"/>
                </a:ext>
              </a:extLst>
            </p:cNvPr>
            <p:cNvSpPr/>
            <p:nvPr/>
          </p:nvSpPr>
          <p:spPr>
            <a:xfrm>
              <a:off x="2060850" y="2531100"/>
              <a:ext cx="31350" cy="31375"/>
            </a:xfrm>
            <a:custGeom>
              <a:avLst/>
              <a:gdLst/>
              <a:ahLst/>
              <a:cxnLst/>
              <a:rect l="l" t="t" r="r" b="b"/>
              <a:pathLst>
                <a:path w="1254" h="1255" extrusionOk="0">
                  <a:moveTo>
                    <a:pt x="627" y="1"/>
                  </a:moveTo>
                  <a:cubicBezTo>
                    <a:pt x="289" y="1"/>
                    <a:pt x="0" y="290"/>
                    <a:pt x="0" y="628"/>
                  </a:cubicBezTo>
                  <a:cubicBezTo>
                    <a:pt x="0" y="965"/>
                    <a:pt x="289" y="1254"/>
                    <a:pt x="627" y="1254"/>
                  </a:cubicBezTo>
                  <a:cubicBezTo>
                    <a:pt x="964" y="1254"/>
                    <a:pt x="1253" y="965"/>
                    <a:pt x="1253" y="628"/>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3;p54">
              <a:extLst>
                <a:ext uri="{FF2B5EF4-FFF2-40B4-BE49-F238E27FC236}">
                  <a16:creationId xmlns:a16="http://schemas.microsoft.com/office/drawing/2014/main" id="{DE36DFF1-304B-C7AA-729B-4EE509FF46D4}"/>
                </a:ext>
              </a:extLst>
            </p:cNvPr>
            <p:cNvSpPr/>
            <p:nvPr/>
          </p:nvSpPr>
          <p:spPr>
            <a:xfrm>
              <a:off x="2060850" y="2701600"/>
              <a:ext cx="31350" cy="31350"/>
            </a:xfrm>
            <a:custGeom>
              <a:avLst/>
              <a:gdLst/>
              <a:ahLst/>
              <a:cxnLst/>
              <a:rect l="l" t="t" r="r" b="b"/>
              <a:pathLst>
                <a:path w="1254" h="1254" extrusionOk="0">
                  <a:moveTo>
                    <a:pt x="627" y="1"/>
                  </a:moveTo>
                  <a:cubicBezTo>
                    <a:pt x="289" y="1"/>
                    <a:pt x="0" y="290"/>
                    <a:pt x="0" y="627"/>
                  </a:cubicBezTo>
                  <a:cubicBezTo>
                    <a:pt x="0" y="965"/>
                    <a:pt x="289" y="1254"/>
                    <a:pt x="627" y="1254"/>
                  </a:cubicBezTo>
                  <a:cubicBezTo>
                    <a:pt x="964" y="1254"/>
                    <a:pt x="1253" y="965"/>
                    <a:pt x="1253" y="627"/>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p54">
              <a:extLst>
                <a:ext uri="{FF2B5EF4-FFF2-40B4-BE49-F238E27FC236}">
                  <a16:creationId xmlns:a16="http://schemas.microsoft.com/office/drawing/2014/main" id="{785F8F67-08F0-D6FE-A532-BA427C3B32AA}"/>
                </a:ext>
              </a:extLst>
            </p:cNvPr>
            <p:cNvSpPr/>
            <p:nvPr/>
          </p:nvSpPr>
          <p:spPr>
            <a:xfrm>
              <a:off x="2638575" y="1883500"/>
              <a:ext cx="344025" cy="166900"/>
            </a:xfrm>
            <a:custGeom>
              <a:avLst/>
              <a:gdLst/>
              <a:ahLst/>
              <a:cxnLst/>
              <a:rect l="l" t="t" r="r" b="b"/>
              <a:pathLst>
                <a:path w="13761" h="6676" extrusionOk="0">
                  <a:moveTo>
                    <a:pt x="6580" y="0"/>
                  </a:moveTo>
                  <a:lnTo>
                    <a:pt x="1" y="6603"/>
                  </a:lnTo>
                  <a:lnTo>
                    <a:pt x="1" y="6675"/>
                  </a:lnTo>
                  <a:lnTo>
                    <a:pt x="49" y="6675"/>
                  </a:lnTo>
                  <a:lnTo>
                    <a:pt x="6652" y="72"/>
                  </a:lnTo>
                  <a:lnTo>
                    <a:pt x="13712" y="72"/>
                  </a:lnTo>
                  <a:lnTo>
                    <a:pt x="13761" y="48"/>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p54">
              <a:extLst>
                <a:ext uri="{FF2B5EF4-FFF2-40B4-BE49-F238E27FC236}">
                  <a16:creationId xmlns:a16="http://schemas.microsoft.com/office/drawing/2014/main" id="{2BAD01A7-F71C-8E41-555C-24D20421B87D}"/>
                </a:ext>
              </a:extLst>
            </p:cNvPr>
            <p:cNvSpPr/>
            <p:nvPr/>
          </p:nvSpPr>
          <p:spPr>
            <a:xfrm>
              <a:off x="1797575" y="2119050"/>
              <a:ext cx="280150" cy="134975"/>
            </a:xfrm>
            <a:custGeom>
              <a:avLst/>
              <a:gdLst/>
              <a:ahLst/>
              <a:cxnLst/>
              <a:rect l="l" t="t" r="r" b="b"/>
              <a:pathLst>
                <a:path w="11206" h="5399" extrusionOk="0">
                  <a:moveTo>
                    <a:pt x="49" y="0"/>
                  </a:moveTo>
                  <a:lnTo>
                    <a:pt x="1" y="24"/>
                  </a:lnTo>
                  <a:lnTo>
                    <a:pt x="49" y="72"/>
                  </a:lnTo>
                  <a:lnTo>
                    <a:pt x="5832" y="72"/>
                  </a:lnTo>
                  <a:lnTo>
                    <a:pt x="11134" y="5374"/>
                  </a:lnTo>
                  <a:lnTo>
                    <a:pt x="11158" y="5398"/>
                  </a:lnTo>
                  <a:lnTo>
                    <a:pt x="11206" y="5374"/>
                  </a:lnTo>
                  <a:lnTo>
                    <a:pt x="11206" y="5302"/>
                  </a:lnTo>
                  <a:lnTo>
                    <a:pt x="5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p54">
              <a:extLst>
                <a:ext uri="{FF2B5EF4-FFF2-40B4-BE49-F238E27FC236}">
                  <a16:creationId xmlns:a16="http://schemas.microsoft.com/office/drawing/2014/main" id="{4B5DB60C-0B0F-02F7-3901-BDC36A304C60}"/>
                </a:ext>
              </a:extLst>
            </p:cNvPr>
            <p:cNvSpPr/>
            <p:nvPr/>
          </p:nvSpPr>
          <p:spPr>
            <a:xfrm>
              <a:off x="2638575" y="2545575"/>
              <a:ext cx="307275" cy="156050"/>
            </a:xfrm>
            <a:custGeom>
              <a:avLst/>
              <a:gdLst/>
              <a:ahLst/>
              <a:cxnLst/>
              <a:rect l="l" t="t" r="r" b="b"/>
              <a:pathLst>
                <a:path w="12291" h="6242" extrusionOk="0">
                  <a:moveTo>
                    <a:pt x="1" y="0"/>
                  </a:moveTo>
                  <a:lnTo>
                    <a:pt x="1" y="73"/>
                  </a:lnTo>
                  <a:lnTo>
                    <a:pt x="6146" y="6242"/>
                  </a:lnTo>
                  <a:lnTo>
                    <a:pt x="12243" y="6242"/>
                  </a:lnTo>
                  <a:lnTo>
                    <a:pt x="12291" y="6218"/>
                  </a:lnTo>
                  <a:lnTo>
                    <a:pt x="12243" y="6169"/>
                  </a:lnTo>
                  <a:lnTo>
                    <a:pt x="6194" y="6169"/>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7;p54">
              <a:extLst>
                <a:ext uri="{FF2B5EF4-FFF2-40B4-BE49-F238E27FC236}">
                  <a16:creationId xmlns:a16="http://schemas.microsoft.com/office/drawing/2014/main" id="{8F12EABB-1302-70F7-FC3A-A54DDCCB20F5}"/>
                </a:ext>
              </a:extLst>
            </p:cNvPr>
            <p:cNvSpPr/>
            <p:nvPr/>
          </p:nvSpPr>
          <p:spPr>
            <a:xfrm>
              <a:off x="1858425" y="2667275"/>
              <a:ext cx="500050" cy="286775"/>
            </a:xfrm>
            <a:custGeom>
              <a:avLst/>
              <a:gdLst/>
              <a:ahLst/>
              <a:cxnLst/>
              <a:rect l="l" t="t" r="r" b="b"/>
              <a:pathLst>
                <a:path w="20002" h="11471" extrusionOk="0">
                  <a:moveTo>
                    <a:pt x="19953" y="0"/>
                  </a:moveTo>
                  <a:lnTo>
                    <a:pt x="8579" y="11374"/>
                  </a:lnTo>
                  <a:lnTo>
                    <a:pt x="49" y="11374"/>
                  </a:lnTo>
                  <a:lnTo>
                    <a:pt x="0" y="11422"/>
                  </a:lnTo>
                  <a:lnTo>
                    <a:pt x="49" y="11471"/>
                  </a:lnTo>
                  <a:lnTo>
                    <a:pt x="8603" y="11471"/>
                  </a:lnTo>
                  <a:lnTo>
                    <a:pt x="8627" y="1144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8;p54">
              <a:extLst>
                <a:ext uri="{FF2B5EF4-FFF2-40B4-BE49-F238E27FC236}">
                  <a16:creationId xmlns:a16="http://schemas.microsoft.com/office/drawing/2014/main" id="{964C2535-E09E-4781-3D16-EEF75BA28567}"/>
                </a:ext>
              </a:extLst>
            </p:cNvPr>
            <p:cNvSpPr/>
            <p:nvPr/>
          </p:nvSpPr>
          <p:spPr>
            <a:xfrm>
              <a:off x="2638575" y="2132300"/>
              <a:ext cx="344025" cy="118100"/>
            </a:xfrm>
            <a:custGeom>
              <a:avLst/>
              <a:gdLst/>
              <a:ahLst/>
              <a:cxnLst/>
              <a:rect l="l" t="t" r="r" b="b"/>
              <a:pathLst>
                <a:path w="13761" h="4724" extrusionOk="0">
                  <a:moveTo>
                    <a:pt x="4628" y="0"/>
                  </a:moveTo>
                  <a:lnTo>
                    <a:pt x="1" y="4651"/>
                  </a:lnTo>
                  <a:lnTo>
                    <a:pt x="1" y="4723"/>
                  </a:lnTo>
                  <a:lnTo>
                    <a:pt x="49" y="4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9;p54">
              <a:extLst>
                <a:ext uri="{FF2B5EF4-FFF2-40B4-BE49-F238E27FC236}">
                  <a16:creationId xmlns:a16="http://schemas.microsoft.com/office/drawing/2014/main" id="{D4930A91-4EFE-A89D-E38B-BA6CB3142430}"/>
                </a:ext>
              </a:extLst>
            </p:cNvPr>
            <p:cNvSpPr/>
            <p:nvPr/>
          </p:nvSpPr>
          <p:spPr>
            <a:xfrm>
              <a:off x="1858425" y="1812400"/>
              <a:ext cx="500050" cy="179550"/>
            </a:xfrm>
            <a:custGeom>
              <a:avLst/>
              <a:gdLst/>
              <a:ahLst/>
              <a:cxnLst/>
              <a:rect l="l" t="t" r="r" b="b"/>
              <a:pathLst>
                <a:path w="20002" h="7182" extrusionOk="0">
                  <a:moveTo>
                    <a:pt x="49" y="0"/>
                  </a:moveTo>
                  <a:lnTo>
                    <a:pt x="0" y="49"/>
                  </a:lnTo>
                  <a:lnTo>
                    <a:pt x="49" y="97"/>
                  </a:lnTo>
                  <a:lnTo>
                    <a:pt x="12869" y="97"/>
                  </a:lnTo>
                  <a:lnTo>
                    <a:pt x="19953" y="7182"/>
                  </a:lnTo>
                  <a:lnTo>
                    <a:pt x="20001" y="7182"/>
                  </a:lnTo>
                  <a:lnTo>
                    <a:pt x="20001" y="7109"/>
                  </a:lnTo>
                  <a:lnTo>
                    <a:pt x="12917" y="25"/>
                  </a:lnTo>
                  <a:lnTo>
                    <a:pt x="1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0;p54">
              <a:extLst>
                <a:ext uri="{FF2B5EF4-FFF2-40B4-BE49-F238E27FC236}">
                  <a16:creationId xmlns:a16="http://schemas.microsoft.com/office/drawing/2014/main" id="{AE26229A-FEDB-2CDC-9884-6F35A22576B3}"/>
                </a:ext>
              </a:extLst>
            </p:cNvPr>
            <p:cNvSpPr/>
            <p:nvPr/>
          </p:nvSpPr>
          <p:spPr>
            <a:xfrm>
              <a:off x="1733725" y="2545575"/>
              <a:ext cx="344000" cy="148225"/>
            </a:xfrm>
            <a:custGeom>
              <a:avLst/>
              <a:gdLst/>
              <a:ahLst/>
              <a:cxnLst/>
              <a:rect l="l" t="t" r="r" b="b"/>
              <a:pathLst>
                <a:path w="13760" h="5929" extrusionOk="0">
                  <a:moveTo>
                    <a:pt x="13688" y="0"/>
                  </a:moveTo>
                  <a:lnTo>
                    <a:pt x="7856" y="5832"/>
                  </a:lnTo>
                  <a:lnTo>
                    <a:pt x="24" y="5832"/>
                  </a:lnTo>
                  <a:lnTo>
                    <a:pt x="0" y="5880"/>
                  </a:lnTo>
                  <a:lnTo>
                    <a:pt x="24" y="5928"/>
                  </a:lnTo>
                  <a:lnTo>
                    <a:pt x="7880" y="5928"/>
                  </a:lnTo>
                  <a:lnTo>
                    <a:pt x="7904" y="5904"/>
                  </a:lnTo>
                  <a:lnTo>
                    <a:pt x="13760" y="73"/>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1;p54">
              <a:extLst>
                <a:ext uri="{FF2B5EF4-FFF2-40B4-BE49-F238E27FC236}">
                  <a16:creationId xmlns:a16="http://schemas.microsoft.com/office/drawing/2014/main" id="{53781647-DF6C-6B62-FE86-5A197E917967}"/>
                </a:ext>
              </a:extLst>
            </p:cNvPr>
            <p:cNvSpPr/>
            <p:nvPr/>
          </p:nvSpPr>
          <p:spPr>
            <a:xfrm>
              <a:off x="1962650" y="2160600"/>
              <a:ext cx="23525" cy="104250"/>
            </a:xfrm>
            <a:custGeom>
              <a:avLst/>
              <a:gdLst/>
              <a:ahLst/>
              <a:cxnLst/>
              <a:rect l="l" t="t" r="r" b="b"/>
              <a:pathLst>
                <a:path w="941" h="4170" extrusionOk="0">
                  <a:moveTo>
                    <a:pt x="796" y="1"/>
                  </a:moveTo>
                  <a:cubicBezTo>
                    <a:pt x="362" y="1326"/>
                    <a:pt x="73" y="2724"/>
                    <a:pt x="0" y="4170"/>
                  </a:cubicBezTo>
                  <a:lnTo>
                    <a:pt x="193" y="4025"/>
                  </a:lnTo>
                  <a:cubicBezTo>
                    <a:pt x="289" y="2676"/>
                    <a:pt x="530" y="1350"/>
                    <a:pt x="940" y="121"/>
                  </a:cubicBez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2;p54">
              <a:extLst>
                <a:ext uri="{FF2B5EF4-FFF2-40B4-BE49-F238E27FC236}">
                  <a16:creationId xmlns:a16="http://schemas.microsoft.com/office/drawing/2014/main" id="{762685E2-6102-BD28-84C9-FA2ED8A45D50}"/>
                </a:ext>
              </a:extLst>
            </p:cNvPr>
            <p:cNvSpPr/>
            <p:nvPr/>
          </p:nvSpPr>
          <p:spPr>
            <a:xfrm>
              <a:off x="1983725" y="1899150"/>
              <a:ext cx="284375" cy="262100"/>
            </a:xfrm>
            <a:custGeom>
              <a:avLst/>
              <a:gdLst/>
              <a:ahLst/>
              <a:cxnLst/>
              <a:rect l="l" t="t" r="r" b="b"/>
              <a:pathLst>
                <a:path w="11375" h="10484" extrusionOk="0">
                  <a:moveTo>
                    <a:pt x="11230" y="1"/>
                  </a:moveTo>
                  <a:cubicBezTo>
                    <a:pt x="8170" y="772"/>
                    <a:pt x="5375" y="2434"/>
                    <a:pt x="3230" y="4820"/>
                  </a:cubicBezTo>
                  <a:cubicBezTo>
                    <a:pt x="1784" y="6459"/>
                    <a:pt x="675" y="8338"/>
                    <a:pt x="1" y="10363"/>
                  </a:cubicBezTo>
                  <a:lnTo>
                    <a:pt x="121" y="10483"/>
                  </a:lnTo>
                  <a:cubicBezTo>
                    <a:pt x="483" y="9399"/>
                    <a:pt x="965" y="8387"/>
                    <a:pt x="1519" y="7423"/>
                  </a:cubicBezTo>
                  <a:lnTo>
                    <a:pt x="1495" y="7423"/>
                  </a:lnTo>
                  <a:cubicBezTo>
                    <a:pt x="1471" y="7423"/>
                    <a:pt x="1447" y="7399"/>
                    <a:pt x="1422" y="7374"/>
                  </a:cubicBezTo>
                  <a:cubicBezTo>
                    <a:pt x="1398" y="7326"/>
                    <a:pt x="1422" y="7278"/>
                    <a:pt x="1471" y="7254"/>
                  </a:cubicBezTo>
                  <a:cubicBezTo>
                    <a:pt x="1471" y="7254"/>
                    <a:pt x="1543" y="7182"/>
                    <a:pt x="1712" y="7109"/>
                  </a:cubicBezTo>
                  <a:cubicBezTo>
                    <a:pt x="2266" y="6218"/>
                    <a:pt x="2917" y="5398"/>
                    <a:pt x="3615" y="4627"/>
                  </a:cubicBezTo>
                  <a:lnTo>
                    <a:pt x="3615" y="4459"/>
                  </a:lnTo>
                  <a:cubicBezTo>
                    <a:pt x="3615" y="4410"/>
                    <a:pt x="3664" y="4362"/>
                    <a:pt x="3712" y="4362"/>
                  </a:cubicBezTo>
                  <a:cubicBezTo>
                    <a:pt x="3760" y="4362"/>
                    <a:pt x="3808" y="4386"/>
                    <a:pt x="3808" y="4435"/>
                  </a:cubicBezTo>
                  <a:cubicBezTo>
                    <a:pt x="5832" y="2362"/>
                    <a:pt x="8435" y="868"/>
                    <a:pt x="11375" y="145"/>
                  </a:cubicBezTo>
                  <a:lnTo>
                    <a:pt x="11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3;p54">
              <a:extLst>
                <a:ext uri="{FF2B5EF4-FFF2-40B4-BE49-F238E27FC236}">
                  <a16:creationId xmlns:a16="http://schemas.microsoft.com/office/drawing/2014/main" id="{7A4FD346-169D-53E8-0820-03DC0DFEC936}"/>
                </a:ext>
              </a:extLst>
            </p:cNvPr>
            <p:cNvSpPr/>
            <p:nvPr/>
          </p:nvSpPr>
          <p:spPr>
            <a:xfrm>
              <a:off x="2018675" y="1990725"/>
              <a:ext cx="311475" cy="94000"/>
            </a:xfrm>
            <a:custGeom>
              <a:avLst/>
              <a:gdLst/>
              <a:ahLst/>
              <a:cxnLst/>
              <a:rect l="l" t="t" r="r" b="b"/>
              <a:pathLst>
                <a:path w="12459" h="3760" extrusionOk="0">
                  <a:moveTo>
                    <a:pt x="12459" y="0"/>
                  </a:moveTo>
                  <a:lnTo>
                    <a:pt x="12459" y="0"/>
                  </a:lnTo>
                  <a:cubicBezTo>
                    <a:pt x="11109" y="73"/>
                    <a:pt x="9832" y="265"/>
                    <a:pt x="8700" y="482"/>
                  </a:cubicBezTo>
                  <a:cubicBezTo>
                    <a:pt x="6362" y="964"/>
                    <a:pt x="4338" y="1639"/>
                    <a:pt x="2844" y="2266"/>
                  </a:cubicBezTo>
                  <a:cubicBezTo>
                    <a:pt x="2892" y="2314"/>
                    <a:pt x="2916" y="2362"/>
                    <a:pt x="2916" y="2434"/>
                  </a:cubicBezTo>
                  <a:cubicBezTo>
                    <a:pt x="4410" y="1832"/>
                    <a:pt x="6410" y="1133"/>
                    <a:pt x="8748" y="675"/>
                  </a:cubicBezTo>
                  <a:cubicBezTo>
                    <a:pt x="9784" y="458"/>
                    <a:pt x="10941" y="290"/>
                    <a:pt x="12194" y="193"/>
                  </a:cubicBezTo>
                  <a:lnTo>
                    <a:pt x="12459" y="0"/>
                  </a:lnTo>
                  <a:close/>
                  <a:moveTo>
                    <a:pt x="1711" y="2748"/>
                  </a:moveTo>
                  <a:cubicBezTo>
                    <a:pt x="1061" y="3037"/>
                    <a:pt x="603" y="3278"/>
                    <a:pt x="314" y="3446"/>
                  </a:cubicBezTo>
                  <a:cubicBezTo>
                    <a:pt x="145" y="3519"/>
                    <a:pt x="73" y="3591"/>
                    <a:pt x="73" y="3591"/>
                  </a:cubicBezTo>
                  <a:cubicBezTo>
                    <a:pt x="24" y="3615"/>
                    <a:pt x="0" y="3663"/>
                    <a:pt x="24" y="3711"/>
                  </a:cubicBezTo>
                  <a:cubicBezTo>
                    <a:pt x="49" y="3736"/>
                    <a:pt x="73" y="3760"/>
                    <a:pt x="97" y="3760"/>
                  </a:cubicBezTo>
                  <a:lnTo>
                    <a:pt x="121" y="3760"/>
                  </a:lnTo>
                  <a:cubicBezTo>
                    <a:pt x="145" y="3760"/>
                    <a:pt x="145" y="3736"/>
                    <a:pt x="145" y="3736"/>
                  </a:cubicBezTo>
                  <a:cubicBezTo>
                    <a:pt x="169" y="3736"/>
                    <a:pt x="747" y="3398"/>
                    <a:pt x="1784" y="2916"/>
                  </a:cubicBezTo>
                  <a:cubicBezTo>
                    <a:pt x="1760" y="2868"/>
                    <a:pt x="1735" y="2796"/>
                    <a:pt x="1711" y="27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4;p54">
              <a:extLst>
                <a:ext uri="{FF2B5EF4-FFF2-40B4-BE49-F238E27FC236}">
                  <a16:creationId xmlns:a16="http://schemas.microsoft.com/office/drawing/2014/main" id="{61DD5CB4-2AE9-4049-38BB-497203277A3E}"/>
                </a:ext>
              </a:extLst>
            </p:cNvPr>
            <p:cNvSpPr/>
            <p:nvPr/>
          </p:nvSpPr>
          <p:spPr>
            <a:xfrm>
              <a:off x="2074100" y="2008200"/>
              <a:ext cx="4850" cy="172925"/>
            </a:xfrm>
            <a:custGeom>
              <a:avLst/>
              <a:gdLst/>
              <a:ahLst/>
              <a:cxnLst/>
              <a:rect l="l" t="t" r="r" b="b"/>
              <a:pathLst>
                <a:path w="194" h="6917" extrusionOk="0">
                  <a:moveTo>
                    <a:pt x="97" y="0"/>
                  </a:moveTo>
                  <a:cubicBezTo>
                    <a:pt x="49" y="0"/>
                    <a:pt x="0" y="48"/>
                    <a:pt x="0" y="97"/>
                  </a:cubicBezTo>
                  <a:lnTo>
                    <a:pt x="0" y="265"/>
                  </a:lnTo>
                  <a:lnTo>
                    <a:pt x="0" y="1277"/>
                  </a:lnTo>
                  <a:cubicBezTo>
                    <a:pt x="49" y="1253"/>
                    <a:pt x="73" y="1253"/>
                    <a:pt x="97" y="1253"/>
                  </a:cubicBezTo>
                  <a:cubicBezTo>
                    <a:pt x="145" y="1253"/>
                    <a:pt x="169" y="1253"/>
                    <a:pt x="193" y="1277"/>
                  </a:cubicBezTo>
                  <a:lnTo>
                    <a:pt x="193" y="97"/>
                  </a:lnTo>
                  <a:cubicBezTo>
                    <a:pt x="193" y="97"/>
                    <a:pt x="193" y="73"/>
                    <a:pt x="193" y="73"/>
                  </a:cubicBezTo>
                  <a:cubicBezTo>
                    <a:pt x="193" y="24"/>
                    <a:pt x="145" y="0"/>
                    <a:pt x="97" y="0"/>
                  </a:cubicBezTo>
                  <a:close/>
                  <a:moveTo>
                    <a:pt x="0" y="2506"/>
                  </a:moveTo>
                  <a:lnTo>
                    <a:pt x="0" y="6916"/>
                  </a:lnTo>
                  <a:lnTo>
                    <a:pt x="193" y="6772"/>
                  </a:lnTo>
                  <a:lnTo>
                    <a:pt x="193" y="25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5;p54">
              <a:extLst>
                <a:ext uri="{FF2B5EF4-FFF2-40B4-BE49-F238E27FC236}">
                  <a16:creationId xmlns:a16="http://schemas.microsoft.com/office/drawing/2014/main" id="{6EF757B0-0786-17F8-6F5A-AF630BD79A6B}"/>
                </a:ext>
              </a:extLst>
            </p:cNvPr>
            <p:cNvSpPr/>
            <p:nvPr/>
          </p:nvSpPr>
          <p:spPr>
            <a:xfrm>
              <a:off x="2060850" y="2039525"/>
              <a:ext cx="31350" cy="31350"/>
            </a:xfrm>
            <a:custGeom>
              <a:avLst/>
              <a:gdLst/>
              <a:ahLst/>
              <a:cxnLst/>
              <a:rect l="l" t="t" r="r" b="b"/>
              <a:pathLst>
                <a:path w="1254" h="1254" extrusionOk="0">
                  <a:moveTo>
                    <a:pt x="627" y="0"/>
                  </a:moveTo>
                  <a:cubicBezTo>
                    <a:pt x="603" y="0"/>
                    <a:pt x="579" y="0"/>
                    <a:pt x="530" y="24"/>
                  </a:cubicBezTo>
                  <a:cubicBezTo>
                    <a:pt x="241" y="49"/>
                    <a:pt x="0" y="314"/>
                    <a:pt x="0" y="627"/>
                  </a:cubicBezTo>
                  <a:cubicBezTo>
                    <a:pt x="0" y="675"/>
                    <a:pt x="24" y="747"/>
                    <a:pt x="24" y="796"/>
                  </a:cubicBezTo>
                  <a:cubicBezTo>
                    <a:pt x="48" y="844"/>
                    <a:pt x="73" y="916"/>
                    <a:pt x="97" y="964"/>
                  </a:cubicBezTo>
                  <a:cubicBezTo>
                    <a:pt x="193" y="1109"/>
                    <a:pt x="362" y="1205"/>
                    <a:pt x="530" y="1253"/>
                  </a:cubicBezTo>
                  <a:lnTo>
                    <a:pt x="723" y="1253"/>
                  </a:lnTo>
                  <a:cubicBezTo>
                    <a:pt x="1012" y="1205"/>
                    <a:pt x="1253" y="940"/>
                    <a:pt x="1253" y="627"/>
                  </a:cubicBezTo>
                  <a:cubicBezTo>
                    <a:pt x="1253" y="579"/>
                    <a:pt x="1253" y="530"/>
                    <a:pt x="1229" y="482"/>
                  </a:cubicBezTo>
                  <a:cubicBezTo>
                    <a:pt x="1229" y="410"/>
                    <a:pt x="1205" y="362"/>
                    <a:pt x="1157" y="314"/>
                  </a:cubicBezTo>
                  <a:cubicBezTo>
                    <a:pt x="1061" y="145"/>
                    <a:pt x="916" y="49"/>
                    <a:pt x="723" y="24"/>
                  </a:cubicBezTo>
                  <a:cubicBezTo>
                    <a:pt x="699" y="0"/>
                    <a:pt x="67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6;p54">
              <a:extLst>
                <a:ext uri="{FF2B5EF4-FFF2-40B4-BE49-F238E27FC236}">
                  <a16:creationId xmlns:a16="http://schemas.microsoft.com/office/drawing/2014/main" id="{AFD9129D-6E1A-C5A7-95EC-90C2EC24A7B0}"/>
                </a:ext>
              </a:extLst>
            </p:cNvPr>
            <p:cNvSpPr/>
            <p:nvPr/>
          </p:nvSpPr>
          <p:spPr>
            <a:xfrm>
              <a:off x="1906625" y="2119050"/>
              <a:ext cx="128950" cy="92200"/>
            </a:xfrm>
            <a:custGeom>
              <a:avLst/>
              <a:gdLst/>
              <a:ahLst/>
              <a:cxnLst/>
              <a:rect l="l" t="t" r="r" b="b"/>
              <a:pathLst>
                <a:path w="5158" h="3688" extrusionOk="0">
                  <a:moveTo>
                    <a:pt x="121" y="0"/>
                  </a:moveTo>
                  <a:lnTo>
                    <a:pt x="0" y="72"/>
                  </a:lnTo>
                  <a:lnTo>
                    <a:pt x="1470" y="72"/>
                  </a:lnTo>
                  <a:lnTo>
                    <a:pt x="3037" y="1663"/>
                  </a:lnTo>
                  <a:lnTo>
                    <a:pt x="3181" y="1783"/>
                  </a:lnTo>
                  <a:lnTo>
                    <a:pt x="5085" y="3687"/>
                  </a:lnTo>
                  <a:lnTo>
                    <a:pt x="5157" y="3639"/>
                  </a:lnTo>
                  <a:lnTo>
                    <a:pt x="3205" y="1687"/>
                  </a:lnTo>
                  <a:lnTo>
                    <a:pt x="3085" y="1567"/>
                  </a:lnTo>
                  <a:lnTo>
                    <a:pt x="1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7;p54">
              <a:extLst>
                <a:ext uri="{FF2B5EF4-FFF2-40B4-BE49-F238E27FC236}">
                  <a16:creationId xmlns:a16="http://schemas.microsoft.com/office/drawing/2014/main" id="{129B58D7-3BF5-AE80-E5E9-B9902D46D51D}"/>
                </a:ext>
              </a:extLst>
            </p:cNvPr>
            <p:cNvSpPr/>
            <p:nvPr/>
          </p:nvSpPr>
          <p:spPr>
            <a:xfrm>
              <a:off x="2266875" y="1886500"/>
              <a:ext cx="188000" cy="15700"/>
            </a:xfrm>
            <a:custGeom>
              <a:avLst/>
              <a:gdLst/>
              <a:ahLst/>
              <a:cxnLst/>
              <a:rect l="l" t="t" r="r" b="b"/>
              <a:pathLst>
                <a:path w="7520" h="628" extrusionOk="0">
                  <a:moveTo>
                    <a:pt x="3663" y="1"/>
                  </a:moveTo>
                  <a:cubicBezTo>
                    <a:pt x="3712" y="25"/>
                    <a:pt x="3736" y="49"/>
                    <a:pt x="3736" y="97"/>
                  </a:cubicBezTo>
                  <a:lnTo>
                    <a:pt x="3736" y="193"/>
                  </a:lnTo>
                  <a:lnTo>
                    <a:pt x="3856" y="193"/>
                  </a:lnTo>
                  <a:cubicBezTo>
                    <a:pt x="5037" y="193"/>
                    <a:pt x="6194" y="314"/>
                    <a:pt x="7326" y="579"/>
                  </a:cubicBezTo>
                  <a:lnTo>
                    <a:pt x="7519" y="434"/>
                  </a:lnTo>
                  <a:cubicBezTo>
                    <a:pt x="6338" y="145"/>
                    <a:pt x="5085" y="1"/>
                    <a:pt x="3856" y="1"/>
                  </a:cubicBezTo>
                  <a:close/>
                  <a:moveTo>
                    <a:pt x="3615" y="1"/>
                  </a:moveTo>
                  <a:cubicBezTo>
                    <a:pt x="3182" y="25"/>
                    <a:pt x="2724" y="49"/>
                    <a:pt x="2218" y="97"/>
                  </a:cubicBezTo>
                  <a:cubicBezTo>
                    <a:pt x="1471" y="169"/>
                    <a:pt x="724" y="290"/>
                    <a:pt x="1" y="482"/>
                  </a:cubicBezTo>
                  <a:lnTo>
                    <a:pt x="145" y="627"/>
                  </a:lnTo>
                  <a:cubicBezTo>
                    <a:pt x="820" y="458"/>
                    <a:pt x="1519" y="338"/>
                    <a:pt x="2218" y="266"/>
                  </a:cubicBezTo>
                  <a:cubicBezTo>
                    <a:pt x="2700" y="241"/>
                    <a:pt x="3133" y="193"/>
                    <a:pt x="3543" y="193"/>
                  </a:cubicBezTo>
                  <a:lnTo>
                    <a:pt x="3543" y="97"/>
                  </a:lnTo>
                  <a:cubicBezTo>
                    <a:pt x="3543" y="49"/>
                    <a:pt x="3591" y="25"/>
                    <a:pt x="3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8;p54">
              <a:extLst>
                <a:ext uri="{FF2B5EF4-FFF2-40B4-BE49-F238E27FC236}">
                  <a16:creationId xmlns:a16="http://schemas.microsoft.com/office/drawing/2014/main" id="{45C16FEA-D8FD-7B18-B40F-612F03DE4330}"/>
                </a:ext>
              </a:extLst>
            </p:cNvPr>
            <p:cNvSpPr/>
            <p:nvPr/>
          </p:nvSpPr>
          <p:spPr>
            <a:xfrm>
              <a:off x="2355425" y="1886500"/>
              <a:ext cx="4850" cy="84975"/>
            </a:xfrm>
            <a:custGeom>
              <a:avLst/>
              <a:gdLst/>
              <a:ahLst/>
              <a:cxnLst/>
              <a:rect l="l" t="t" r="r" b="b"/>
              <a:pathLst>
                <a:path w="194" h="3399" extrusionOk="0">
                  <a:moveTo>
                    <a:pt x="73" y="1"/>
                  </a:moveTo>
                  <a:cubicBezTo>
                    <a:pt x="49" y="25"/>
                    <a:pt x="1" y="49"/>
                    <a:pt x="1" y="97"/>
                  </a:cubicBezTo>
                  <a:lnTo>
                    <a:pt x="1" y="3398"/>
                  </a:lnTo>
                  <a:lnTo>
                    <a:pt x="194" y="3254"/>
                  </a:lnTo>
                  <a:lnTo>
                    <a:pt x="194" y="193"/>
                  </a:lnTo>
                  <a:lnTo>
                    <a:pt x="194" y="97"/>
                  </a:lnTo>
                  <a:cubicBezTo>
                    <a:pt x="194" y="49"/>
                    <a:pt x="170" y="25"/>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9;p54">
              <a:extLst>
                <a:ext uri="{FF2B5EF4-FFF2-40B4-BE49-F238E27FC236}">
                  <a16:creationId xmlns:a16="http://schemas.microsoft.com/office/drawing/2014/main" id="{E0536798-B3CA-DB9C-06F0-2D6A9E52E49B}"/>
                </a:ext>
              </a:extLst>
            </p:cNvPr>
            <p:cNvSpPr/>
            <p:nvPr/>
          </p:nvSpPr>
          <p:spPr>
            <a:xfrm>
              <a:off x="2238575" y="1872050"/>
              <a:ext cx="108450" cy="107250"/>
            </a:xfrm>
            <a:custGeom>
              <a:avLst/>
              <a:gdLst/>
              <a:ahLst/>
              <a:cxnLst/>
              <a:rect l="l" t="t" r="r" b="b"/>
              <a:pathLst>
                <a:path w="4338" h="4290" extrusionOk="0">
                  <a:moveTo>
                    <a:pt x="72" y="0"/>
                  </a:moveTo>
                  <a:lnTo>
                    <a:pt x="0" y="48"/>
                  </a:lnTo>
                  <a:lnTo>
                    <a:pt x="1036" y="1085"/>
                  </a:lnTo>
                  <a:lnTo>
                    <a:pt x="1181" y="1229"/>
                  </a:lnTo>
                  <a:lnTo>
                    <a:pt x="4241" y="4290"/>
                  </a:lnTo>
                  <a:lnTo>
                    <a:pt x="4338" y="4241"/>
                  </a:lnTo>
                  <a:lnTo>
                    <a:pt x="1277" y="1205"/>
                  </a:lnTo>
                  <a:lnTo>
                    <a:pt x="1133" y="1060"/>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0;p54">
              <a:extLst>
                <a:ext uri="{FF2B5EF4-FFF2-40B4-BE49-F238E27FC236}">
                  <a16:creationId xmlns:a16="http://schemas.microsoft.com/office/drawing/2014/main" id="{D7AC29DA-000C-6252-732C-AD963C08860D}"/>
                </a:ext>
              </a:extLst>
            </p:cNvPr>
            <p:cNvSpPr/>
            <p:nvPr/>
          </p:nvSpPr>
          <p:spPr>
            <a:xfrm>
              <a:off x="1945175" y="2569675"/>
              <a:ext cx="27125" cy="25325"/>
            </a:xfrm>
            <a:custGeom>
              <a:avLst/>
              <a:gdLst/>
              <a:ahLst/>
              <a:cxnLst/>
              <a:rect l="l" t="t" r="r" b="b"/>
              <a:pathLst>
                <a:path w="1085" h="1013" extrusionOk="0">
                  <a:moveTo>
                    <a:pt x="1013" y="0"/>
                  </a:moveTo>
                  <a:cubicBezTo>
                    <a:pt x="1035" y="287"/>
                    <a:pt x="1057" y="554"/>
                    <a:pt x="1079" y="820"/>
                  </a:cubicBezTo>
                  <a:lnTo>
                    <a:pt x="1085" y="820"/>
                  </a:lnTo>
                  <a:cubicBezTo>
                    <a:pt x="1061" y="554"/>
                    <a:pt x="1037" y="289"/>
                    <a:pt x="1013" y="0"/>
                  </a:cubicBezTo>
                  <a:close/>
                  <a:moveTo>
                    <a:pt x="169" y="651"/>
                  </a:moveTo>
                  <a:lnTo>
                    <a:pt x="0" y="747"/>
                  </a:lnTo>
                  <a:cubicBezTo>
                    <a:pt x="241" y="916"/>
                    <a:pt x="531" y="1012"/>
                    <a:pt x="892" y="1012"/>
                  </a:cubicBezTo>
                  <a:cubicBezTo>
                    <a:pt x="964" y="1012"/>
                    <a:pt x="1013" y="988"/>
                    <a:pt x="1085" y="988"/>
                  </a:cubicBezTo>
                  <a:cubicBezTo>
                    <a:pt x="1085" y="964"/>
                    <a:pt x="1085" y="940"/>
                    <a:pt x="1085" y="892"/>
                  </a:cubicBezTo>
                  <a:cubicBezTo>
                    <a:pt x="1083" y="868"/>
                    <a:pt x="1081" y="844"/>
                    <a:pt x="1079" y="820"/>
                  </a:cubicBezTo>
                  <a:lnTo>
                    <a:pt x="892" y="820"/>
                  </a:lnTo>
                  <a:cubicBezTo>
                    <a:pt x="603" y="820"/>
                    <a:pt x="362" y="747"/>
                    <a:pt x="169" y="6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1;p54">
              <a:extLst>
                <a:ext uri="{FF2B5EF4-FFF2-40B4-BE49-F238E27FC236}">
                  <a16:creationId xmlns:a16="http://schemas.microsoft.com/office/drawing/2014/main" id="{CF8DBB67-A162-3AF9-F451-CFF7F465D741}"/>
                </a:ext>
              </a:extLst>
            </p:cNvPr>
            <p:cNvSpPr/>
            <p:nvPr/>
          </p:nvSpPr>
          <p:spPr>
            <a:xfrm>
              <a:off x="2755450" y="2341350"/>
              <a:ext cx="91600" cy="246425"/>
            </a:xfrm>
            <a:custGeom>
              <a:avLst/>
              <a:gdLst/>
              <a:ahLst/>
              <a:cxnLst/>
              <a:rect l="l" t="t" r="r" b="b"/>
              <a:pathLst>
                <a:path w="3664" h="9857" extrusionOk="0">
                  <a:moveTo>
                    <a:pt x="73" y="8483"/>
                  </a:moveTo>
                  <a:lnTo>
                    <a:pt x="73" y="8483"/>
                  </a:lnTo>
                  <a:cubicBezTo>
                    <a:pt x="49" y="8892"/>
                    <a:pt x="25" y="9278"/>
                    <a:pt x="1" y="9639"/>
                  </a:cubicBezTo>
                  <a:cubicBezTo>
                    <a:pt x="3" y="9640"/>
                    <a:pt x="5" y="9640"/>
                    <a:pt x="6" y="9640"/>
                  </a:cubicBezTo>
                  <a:lnTo>
                    <a:pt x="6" y="9640"/>
                  </a:lnTo>
                  <a:cubicBezTo>
                    <a:pt x="29" y="9262"/>
                    <a:pt x="51" y="8883"/>
                    <a:pt x="73" y="8483"/>
                  </a:cubicBezTo>
                  <a:close/>
                  <a:moveTo>
                    <a:pt x="1591" y="0"/>
                  </a:moveTo>
                  <a:cubicBezTo>
                    <a:pt x="1423" y="0"/>
                    <a:pt x="1254" y="24"/>
                    <a:pt x="1109" y="73"/>
                  </a:cubicBezTo>
                  <a:cubicBezTo>
                    <a:pt x="820" y="169"/>
                    <a:pt x="531" y="289"/>
                    <a:pt x="338" y="386"/>
                  </a:cubicBezTo>
                  <a:cubicBezTo>
                    <a:pt x="338" y="434"/>
                    <a:pt x="338" y="482"/>
                    <a:pt x="338" y="530"/>
                  </a:cubicBezTo>
                  <a:cubicBezTo>
                    <a:pt x="338" y="892"/>
                    <a:pt x="314" y="1277"/>
                    <a:pt x="314" y="1639"/>
                  </a:cubicBezTo>
                  <a:cubicBezTo>
                    <a:pt x="314" y="1302"/>
                    <a:pt x="338" y="940"/>
                    <a:pt x="338" y="579"/>
                  </a:cubicBezTo>
                  <a:cubicBezTo>
                    <a:pt x="507" y="506"/>
                    <a:pt x="844" y="338"/>
                    <a:pt x="1158" y="241"/>
                  </a:cubicBezTo>
                  <a:cubicBezTo>
                    <a:pt x="1302" y="193"/>
                    <a:pt x="1447" y="169"/>
                    <a:pt x="1591" y="169"/>
                  </a:cubicBezTo>
                  <a:cubicBezTo>
                    <a:pt x="1760" y="169"/>
                    <a:pt x="1929" y="217"/>
                    <a:pt x="2097" y="265"/>
                  </a:cubicBezTo>
                  <a:cubicBezTo>
                    <a:pt x="2314" y="362"/>
                    <a:pt x="2483" y="530"/>
                    <a:pt x="2507" y="723"/>
                  </a:cubicBezTo>
                  <a:cubicBezTo>
                    <a:pt x="2772" y="2000"/>
                    <a:pt x="3471" y="6290"/>
                    <a:pt x="1712" y="8218"/>
                  </a:cubicBezTo>
                  <a:lnTo>
                    <a:pt x="1688" y="8242"/>
                  </a:lnTo>
                  <a:lnTo>
                    <a:pt x="1688" y="8290"/>
                  </a:lnTo>
                  <a:cubicBezTo>
                    <a:pt x="1688" y="8290"/>
                    <a:pt x="1688" y="8965"/>
                    <a:pt x="1206" y="9374"/>
                  </a:cubicBezTo>
                  <a:cubicBezTo>
                    <a:pt x="989" y="9567"/>
                    <a:pt x="676" y="9663"/>
                    <a:pt x="314" y="9663"/>
                  </a:cubicBezTo>
                  <a:cubicBezTo>
                    <a:pt x="219" y="9663"/>
                    <a:pt x="124" y="9663"/>
                    <a:pt x="6" y="9640"/>
                  </a:cubicBezTo>
                  <a:lnTo>
                    <a:pt x="6" y="9640"/>
                  </a:lnTo>
                  <a:cubicBezTo>
                    <a:pt x="5" y="9672"/>
                    <a:pt x="3" y="9704"/>
                    <a:pt x="1" y="9736"/>
                  </a:cubicBezTo>
                  <a:cubicBezTo>
                    <a:pt x="1" y="9760"/>
                    <a:pt x="1" y="9784"/>
                    <a:pt x="1" y="9832"/>
                  </a:cubicBezTo>
                  <a:cubicBezTo>
                    <a:pt x="121" y="9832"/>
                    <a:pt x="218" y="9856"/>
                    <a:pt x="314" y="9856"/>
                  </a:cubicBezTo>
                  <a:cubicBezTo>
                    <a:pt x="724" y="9856"/>
                    <a:pt x="1061" y="9736"/>
                    <a:pt x="1326" y="9519"/>
                  </a:cubicBezTo>
                  <a:cubicBezTo>
                    <a:pt x="1808" y="9109"/>
                    <a:pt x="1856" y="8483"/>
                    <a:pt x="1856" y="8314"/>
                  </a:cubicBezTo>
                  <a:cubicBezTo>
                    <a:pt x="3664" y="6314"/>
                    <a:pt x="2965" y="1976"/>
                    <a:pt x="2700" y="675"/>
                  </a:cubicBezTo>
                  <a:cubicBezTo>
                    <a:pt x="2652" y="434"/>
                    <a:pt x="2435" y="193"/>
                    <a:pt x="2146" y="97"/>
                  </a:cubicBezTo>
                  <a:cubicBezTo>
                    <a:pt x="1977" y="24"/>
                    <a:pt x="1784"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p54">
              <a:extLst>
                <a:ext uri="{FF2B5EF4-FFF2-40B4-BE49-F238E27FC236}">
                  <a16:creationId xmlns:a16="http://schemas.microsoft.com/office/drawing/2014/main" id="{0910C694-FA0C-31BC-226E-31876A35A79A}"/>
                </a:ext>
              </a:extLst>
            </p:cNvPr>
            <p:cNvSpPr/>
            <p:nvPr/>
          </p:nvSpPr>
          <p:spPr>
            <a:xfrm>
              <a:off x="1970475" y="2041325"/>
              <a:ext cx="794050" cy="958500"/>
            </a:xfrm>
            <a:custGeom>
              <a:avLst/>
              <a:gdLst/>
              <a:ahLst/>
              <a:cxnLst/>
              <a:rect l="l" t="t" r="r" b="b"/>
              <a:pathLst>
                <a:path w="31762" h="38340" extrusionOk="0">
                  <a:moveTo>
                    <a:pt x="28364" y="1"/>
                  </a:moveTo>
                  <a:lnTo>
                    <a:pt x="28219" y="121"/>
                  </a:lnTo>
                  <a:cubicBezTo>
                    <a:pt x="28436" y="410"/>
                    <a:pt x="28677" y="699"/>
                    <a:pt x="28870" y="1013"/>
                  </a:cubicBezTo>
                  <a:cubicBezTo>
                    <a:pt x="28942" y="1133"/>
                    <a:pt x="29038" y="1254"/>
                    <a:pt x="29111" y="1374"/>
                  </a:cubicBezTo>
                  <a:cubicBezTo>
                    <a:pt x="29207" y="1422"/>
                    <a:pt x="29327" y="1495"/>
                    <a:pt x="29424" y="1567"/>
                  </a:cubicBezTo>
                  <a:cubicBezTo>
                    <a:pt x="29472" y="1591"/>
                    <a:pt x="29472" y="1639"/>
                    <a:pt x="29448" y="1687"/>
                  </a:cubicBezTo>
                  <a:lnTo>
                    <a:pt x="29376" y="1736"/>
                  </a:lnTo>
                  <a:lnTo>
                    <a:pt x="29327" y="1712"/>
                  </a:lnTo>
                  <a:lnTo>
                    <a:pt x="29303" y="1712"/>
                  </a:lnTo>
                  <a:cubicBezTo>
                    <a:pt x="29833" y="2555"/>
                    <a:pt x="30267" y="3471"/>
                    <a:pt x="30605" y="4410"/>
                  </a:cubicBezTo>
                  <a:lnTo>
                    <a:pt x="30749" y="4266"/>
                  </a:lnTo>
                  <a:cubicBezTo>
                    <a:pt x="30315" y="3085"/>
                    <a:pt x="29737" y="1977"/>
                    <a:pt x="29038" y="916"/>
                  </a:cubicBezTo>
                  <a:cubicBezTo>
                    <a:pt x="28821" y="603"/>
                    <a:pt x="28605" y="290"/>
                    <a:pt x="28364" y="1"/>
                  </a:cubicBezTo>
                  <a:close/>
                  <a:moveTo>
                    <a:pt x="193" y="21014"/>
                  </a:moveTo>
                  <a:lnTo>
                    <a:pt x="1" y="21134"/>
                  </a:lnTo>
                  <a:cubicBezTo>
                    <a:pt x="25" y="21448"/>
                    <a:pt x="49" y="21737"/>
                    <a:pt x="73" y="22026"/>
                  </a:cubicBezTo>
                  <a:cubicBezTo>
                    <a:pt x="73" y="22074"/>
                    <a:pt x="73" y="22098"/>
                    <a:pt x="73" y="22122"/>
                  </a:cubicBezTo>
                  <a:cubicBezTo>
                    <a:pt x="145" y="22869"/>
                    <a:pt x="193" y="23544"/>
                    <a:pt x="266" y="24146"/>
                  </a:cubicBezTo>
                  <a:lnTo>
                    <a:pt x="434" y="23978"/>
                  </a:lnTo>
                  <a:cubicBezTo>
                    <a:pt x="362" y="23424"/>
                    <a:pt x="314" y="22797"/>
                    <a:pt x="266" y="22098"/>
                  </a:cubicBezTo>
                  <a:cubicBezTo>
                    <a:pt x="266" y="22074"/>
                    <a:pt x="266" y="22050"/>
                    <a:pt x="266" y="22026"/>
                  </a:cubicBezTo>
                  <a:cubicBezTo>
                    <a:pt x="242" y="21929"/>
                    <a:pt x="242" y="21857"/>
                    <a:pt x="242" y="21761"/>
                  </a:cubicBezTo>
                  <a:cubicBezTo>
                    <a:pt x="217" y="21520"/>
                    <a:pt x="193" y="21255"/>
                    <a:pt x="193" y="21014"/>
                  </a:cubicBezTo>
                  <a:close/>
                  <a:moveTo>
                    <a:pt x="30773" y="4362"/>
                  </a:moveTo>
                  <a:lnTo>
                    <a:pt x="30629" y="4507"/>
                  </a:lnTo>
                  <a:cubicBezTo>
                    <a:pt x="31183" y="5977"/>
                    <a:pt x="31472" y="7543"/>
                    <a:pt x="31569" y="9134"/>
                  </a:cubicBezTo>
                  <a:lnTo>
                    <a:pt x="31665" y="9134"/>
                  </a:lnTo>
                  <a:cubicBezTo>
                    <a:pt x="31713" y="9134"/>
                    <a:pt x="31737" y="9182"/>
                    <a:pt x="31737" y="9230"/>
                  </a:cubicBezTo>
                  <a:cubicBezTo>
                    <a:pt x="31737" y="9278"/>
                    <a:pt x="31713" y="9326"/>
                    <a:pt x="31665" y="9326"/>
                  </a:cubicBezTo>
                  <a:lnTo>
                    <a:pt x="31569" y="9326"/>
                  </a:lnTo>
                  <a:cubicBezTo>
                    <a:pt x="31569" y="9543"/>
                    <a:pt x="31569" y="9760"/>
                    <a:pt x="31569" y="10001"/>
                  </a:cubicBezTo>
                  <a:lnTo>
                    <a:pt x="31569" y="10049"/>
                  </a:lnTo>
                  <a:cubicBezTo>
                    <a:pt x="31569" y="10869"/>
                    <a:pt x="31569" y="11712"/>
                    <a:pt x="31544" y="12531"/>
                  </a:cubicBezTo>
                  <a:cubicBezTo>
                    <a:pt x="31544" y="12893"/>
                    <a:pt x="31544" y="13278"/>
                    <a:pt x="31544" y="13640"/>
                  </a:cubicBezTo>
                  <a:cubicBezTo>
                    <a:pt x="31496" y="16267"/>
                    <a:pt x="31400" y="18580"/>
                    <a:pt x="31279" y="20580"/>
                  </a:cubicBezTo>
                  <a:cubicBezTo>
                    <a:pt x="31328" y="20580"/>
                    <a:pt x="31352" y="20628"/>
                    <a:pt x="31352" y="20652"/>
                  </a:cubicBezTo>
                  <a:cubicBezTo>
                    <a:pt x="31352" y="20700"/>
                    <a:pt x="31328" y="20749"/>
                    <a:pt x="31279" y="20749"/>
                  </a:cubicBezTo>
                  <a:cubicBezTo>
                    <a:pt x="31255" y="21086"/>
                    <a:pt x="31231" y="21399"/>
                    <a:pt x="31231" y="21713"/>
                  </a:cubicBezTo>
                  <a:cubicBezTo>
                    <a:pt x="31159" y="22725"/>
                    <a:pt x="31062" y="23616"/>
                    <a:pt x="30990" y="24387"/>
                  </a:cubicBezTo>
                  <a:lnTo>
                    <a:pt x="31159" y="24556"/>
                  </a:lnTo>
                  <a:cubicBezTo>
                    <a:pt x="31231" y="23761"/>
                    <a:pt x="31328" y="22869"/>
                    <a:pt x="31400" y="21833"/>
                  </a:cubicBezTo>
                  <a:cubicBezTo>
                    <a:pt x="31400" y="21785"/>
                    <a:pt x="31400" y="21761"/>
                    <a:pt x="31400" y="21737"/>
                  </a:cubicBezTo>
                  <a:cubicBezTo>
                    <a:pt x="31424" y="21327"/>
                    <a:pt x="31448" y="20917"/>
                    <a:pt x="31472" y="20484"/>
                  </a:cubicBezTo>
                  <a:cubicBezTo>
                    <a:pt x="31472" y="20484"/>
                    <a:pt x="31472" y="20460"/>
                    <a:pt x="31472" y="20460"/>
                  </a:cubicBezTo>
                  <a:cubicBezTo>
                    <a:pt x="31593" y="18508"/>
                    <a:pt x="31665" y="16218"/>
                    <a:pt x="31713" y="13640"/>
                  </a:cubicBezTo>
                  <a:cubicBezTo>
                    <a:pt x="31713" y="13278"/>
                    <a:pt x="31737" y="12893"/>
                    <a:pt x="31737" y="12531"/>
                  </a:cubicBezTo>
                  <a:cubicBezTo>
                    <a:pt x="31737" y="12483"/>
                    <a:pt x="31737" y="12435"/>
                    <a:pt x="31737" y="12387"/>
                  </a:cubicBezTo>
                  <a:cubicBezTo>
                    <a:pt x="31737" y="11616"/>
                    <a:pt x="31761" y="10820"/>
                    <a:pt x="31761" y="10049"/>
                  </a:cubicBezTo>
                  <a:lnTo>
                    <a:pt x="31761" y="10001"/>
                  </a:lnTo>
                  <a:cubicBezTo>
                    <a:pt x="31761" y="8049"/>
                    <a:pt x="31448" y="6145"/>
                    <a:pt x="30773" y="4362"/>
                  </a:cubicBezTo>
                  <a:close/>
                  <a:moveTo>
                    <a:pt x="30966" y="24508"/>
                  </a:moveTo>
                  <a:cubicBezTo>
                    <a:pt x="30894" y="25207"/>
                    <a:pt x="30797" y="25785"/>
                    <a:pt x="30701" y="26291"/>
                  </a:cubicBezTo>
                  <a:cubicBezTo>
                    <a:pt x="30629" y="26508"/>
                    <a:pt x="30532" y="26749"/>
                    <a:pt x="30412" y="26990"/>
                  </a:cubicBezTo>
                  <a:lnTo>
                    <a:pt x="30725" y="26749"/>
                  </a:lnTo>
                  <a:cubicBezTo>
                    <a:pt x="30773" y="26604"/>
                    <a:pt x="30846" y="26484"/>
                    <a:pt x="30894" y="26339"/>
                  </a:cubicBezTo>
                  <a:lnTo>
                    <a:pt x="30894" y="26315"/>
                  </a:lnTo>
                  <a:cubicBezTo>
                    <a:pt x="30990" y="25857"/>
                    <a:pt x="31062" y="25303"/>
                    <a:pt x="31135" y="24677"/>
                  </a:cubicBezTo>
                  <a:lnTo>
                    <a:pt x="30966" y="24508"/>
                  </a:lnTo>
                  <a:close/>
                  <a:moveTo>
                    <a:pt x="434" y="24098"/>
                  </a:moveTo>
                  <a:lnTo>
                    <a:pt x="266" y="24243"/>
                  </a:lnTo>
                  <a:cubicBezTo>
                    <a:pt x="362" y="25110"/>
                    <a:pt x="458" y="25809"/>
                    <a:pt x="579" y="26363"/>
                  </a:cubicBezTo>
                  <a:lnTo>
                    <a:pt x="579" y="26388"/>
                  </a:lnTo>
                  <a:cubicBezTo>
                    <a:pt x="699" y="26677"/>
                    <a:pt x="820" y="26966"/>
                    <a:pt x="964" y="27255"/>
                  </a:cubicBezTo>
                  <a:cubicBezTo>
                    <a:pt x="964" y="27231"/>
                    <a:pt x="964" y="27231"/>
                    <a:pt x="964" y="27231"/>
                  </a:cubicBezTo>
                  <a:cubicBezTo>
                    <a:pt x="964" y="27159"/>
                    <a:pt x="1013" y="27135"/>
                    <a:pt x="1061" y="27135"/>
                  </a:cubicBezTo>
                  <a:lnTo>
                    <a:pt x="1109" y="27135"/>
                  </a:lnTo>
                  <a:cubicBezTo>
                    <a:pt x="989" y="26869"/>
                    <a:pt x="868" y="26580"/>
                    <a:pt x="772" y="26339"/>
                  </a:cubicBezTo>
                  <a:cubicBezTo>
                    <a:pt x="651" y="25737"/>
                    <a:pt x="531" y="24990"/>
                    <a:pt x="434" y="24098"/>
                  </a:cubicBezTo>
                  <a:close/>
                  <a:moveTo>
                    <a:pt x="989" y="27279"/>
                  </a:moveTo>
                  <a:cubicBezTo>
                    <a:pt x="989" y="27288"/>
                    <a:pt x="992" y="27293"/>
                    <a:pt x="998" y="27297"/>
                  </a:cubicBezTo>
                  <a:lnTo>
                    <a:pt x="998" y="27297"/>
                  </a:lnTo>
                  <a:cubicBezTo>
                    <a:pt x="995" y="27291"/>
                    <a:pt x="992" y="27285"/>
                    <a:pt x="989" y="27279"/>
                  </a:cubicBezTo>
                  <a:close/>
                  <a:moveTo>
                    <a:pt x="998" y="27297"/>
                  </a:moveTo>
                  <a:cubicBezTo>
                    <a:pt x="1673" y="28617"/>
                    <a:pt x="2754" y="30033"/>
                    <a:pt x="4145" y="31448"/>
                  </a:cubicBezTo>
                  <a:lnTo>
                    <a:pt x="4145" y="31183"/>
                  </a:lnTo>
                  <a:cubicBezTo>
                    <a:pt x="2868" y="29882"/>
                    <a:pt x="1856" y="28556"/>
                    <a:pt x="1205" y="27303"/>
                  </a:cubicBezTo>
                  <a:lnTo>
                    <a:pt x="1061" y="27303"/>
                  </a:lnTo>
                  <a:cubicBezTo>
                    <a:pt x="1030" y="27303"/>
                    <a:pt x="1009" y="27303"/>
                    <a:pt x="998" y="27297"/>
                  </a:cubicBezTo>
                  <a:close/>
                  <a:moveTo>
                    <a:pt x="4338" y="31376"/>
                  </a:moveTo>
                  <a:lnTo>
                    <a:pt x="4338" y="31520"/>
                  </a:lnTo>
                  <a:cubicBezTo>
                    <a:pt x="4338" y="31544"/>
                    <a:pt x="4314" y="31569"/>
                    <a:pt x="4290" y="31593"/>
                  </a:cubicBezTo>
                  <a:cubicBezTo>
                    <a:pt x="4908" y="32211"/>
                    <a:pt x="5597" y="32806"/>
                    <a:pt x="6333" y="33400"/>
                  </a:cubicBezTo>
                  <a:lnTo>
                    <a:pt x="6333" y="33400"/>
                  </a:lnTo>
                  <a:cubicBezTo>
                    <a:pt x="6328" y="33393"/>
                    <a:pt x="6323" y="33384"/>
                    <a:pt x="6314" y="33376"/>
                  </a:cubicBezTo>
                  <a:cubicBezTo>
                    <a:pt x="6314" y="33328"/>
                    <a:pt x="6338" y="33279"/>
                    <a:pt x="6386" y="33279"/>
                  </a:cubicBezTo>
                  <a:cubicBezTo>
                    <a:pt x="6386" y="33279"/>
                    <a:pt x="6411" y="33255"/>
                    <a:pt x="6435" y="33255"/>
                  </a:cubicBezTo>
                  <a:cubicBezTo>
                    <a:pt x="5688" y="32629"/>
                    <a:pt x="4965" y="32002"/>
                    <a:pt x="4338" y="31376"/>
                  </a:cubicBezTo>
                  <a:close/>
                  <a:moveTo>
                    <a:pt x="6333" y="33400"/>
                  </a:moveTo>
                  <a:cubicBezTo>
                    <a:pt x="6341" y="33414"/>
                    <a:pt x="6347" y="33424"/>
                    <a:pt x="6362" y="33424"/>
                  </a:cubicBezTo>
                  <a:cubicBezTo>
                    <a:pt x="6352" y="33416"/>
                    <a:pt x="6343" y="33408"/>
                    <a:pt x="6333" y="33400"/>
                  </a:cubicBezTo>
                  <a:close/>
                  <a:moveTo>
                    <a:pt x="6363" y="33424"/>
                  </a:moveTo>
                  <a:cubicBezTo>
                    <a:pt x="6367" y="33428"/>
                    <a:pt x="6370" y="33432"/>
                    <a:pt x="6373" y="33434"/>
                  </a:cubicBezTo>
                  <a:lnTo>
                    <a:pt x="6373" y="33434"/>
                  </a:lnTo>
                  <a:cubicBezTo>
                    <a:pt x="6369" y="33431"/>
                    <a:pt x="6366" y="33428"/>
                    <a:pt x="6363" y="33424"/>
                  </a:cubicBezTo>
                  <a:close/>
                  <a:moveTo>
                    <a:pt x="6627" y="33400"/>
                  </a:moveTo>
                  <a:cubicBezTo>
                    <a:pt x="6507" y="33424"/>
                    <a:pt x="6435" y="33448"/>
                    <a:pt x="6435" y="33448"/>
                  </a:cubicBezTo>
                  <a:lnTo>
                    <a:pt x="6411" y="33448"/>
                  </a:lnTo>
                  <a:cubicBezTo>
                    <a:pt x="6391" y="33448"/>
                    <a:pt x="6387" y="33448"/>
                    <a:pt x="6373" y="33434"/>
                  </a:cubicBezTo>
                  <a:lnTo>
                    <a:pt x="6373" y="33434"/>
                  </a:lnTo>
                  <a:cubicBezTo>
                    <a:pt x="6491" y="33550"/>
                    <a:pt x="6631" y="33644"/>
                    <a:pt x="6748" y="33761"/>
                  </a:cubicBezTo>
                  <a:lnTo>
                    <a:pt x="6893" y="33617"/>
                  </a:lnTo>
                  <a:cubicBezTo>
                    <a:pt x="6796" y="33545"/>
                    <a:pt x="6700" y="33472"/>
                    <a:pt x="6627" y="33400"/>
                  </a:cubicBezTo>
                  <a:close/>
                  <a:moveTo>
                    <a:pt x="6965" y="33689"/>
                  </a:moveTo>
                  <a:lnTo>
                    <a:pt x="6820" y="33810"/>
                  </a:lnTo>
                  <a:cubicBezTo>
                    <a:pt x="7013" y="33954"/>
                    <a:pt x="7206" y="34099"/>
                    <a:pt x="7399" y="34243"/>
                  </a:cubicBezTo>
                  <a:lnTo>
                    <a:pt x="7543" y="34364"/>
                  </a:lnTo>
                  <a:cubicBezTo>
                    <a:pt x="7688" y="34460"/>
                    <a:pt x="7808" y="34557"/>
                    <a:pt x="7953" y="34653"/>
                  </a:cubicBezTo>
                  <a:cubicBezTo>
                    <a:pt x="10579" y="36533"/>
                    <a:pt x="13327" y="37930"/>
                    <a:pt x="15182" y="38340"/>
                  </a:cubicBezTo>
                  <a:lnTo>
                    <a:pt x="15375" y="38195"/>
                  </a:lnTo>
                  <a:cubicBezTo>
                    <a:pt x="13543" y="37834"/>
                    <a:pt x="10748" y="36412"/>
                    <a:pt x="8049" y="34484"/>
                  </a:cubicBezTo>
                  <a:cubicBezTo>
                    <a:pt x="7929" y="34412"/>
                    <a:pt x="7784" y="34316"/>
                    <a:pt x="7664" y="34219"/>
                  </a:cubicBezTo>
                  <a:lnTo>
                    <a:pt x="7495" y="34099"/>
                  </a:lnTo>
                  <a:cubicBezTo>
                    <a:pt x="7326" y="33954"/>
                    <a:pt x="7133" y="33810"/>
                    <a:pt x="6965" y="336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p54">
              <a:extLst>
                <a:ext uri="{FF2B5EF4-FFF2-40B4-BE49-F238E27FC236}">
                  <a16:creationId xmlns:a16="http://schemas.microsoft.com/office/drawing/2014/main" id="{CBE69707-D9B6-AC7C-63BC-191E3EA88551}"/>
                </a:ext>
              </a:extLst>
            </p:cNvPr>
            <p:cNvSpPr/>
            <p:nvPr/>
          </p:nvSpPr>
          <p:spPr>
            <a:xfrm>
              <a:off x="2308450" y="2605200"/>
              <a:ext cx="98825" cy="44625"/>
            </a:xfrm>
            <a:custGeom>
              <a:avLst/>
              <a:gdLst/>
              <a:ahLst/>
              <a:cxnLst/>
              <a:rect l="l" t="t" r="r" b="b"/>
              <a:pathLst>
                <a:path w="3953" h="1785" extrusionOk="0">
                  <a:moveTo>
                    <a:pt x="2073" y="1"/>
                  </a:moveTo>
                  <a:lnTo>
                    <a:pt x="2073" y="170"/>
                  </a:lnTo>
                  <a:cubicBezTo>
                    <a:pt x="3061" y="194"/>
                    <a:pt x="3591" y="1206"/>
                    <a:pt x="3736" y="1567"/>
                  </a:cubicBezTo>
                  <a:lnTo>
                    <a:pt x="2073" y="1567"/>
                  </a:lnTo>
                  <a:lnTo>
                    <a:pt x="2073" y="1760"/>
                  </a:lnTo>
                  <a:lnTo>
                    <a:pt x="3880" y="1736"/>
                  </a:lnTo>
                  <a:lnTo>
                    <a:pt x="3952" y="1712"/>
                  </a:lnTo>
                  <a:lnTo>
                    <a:pt x="3952" y="1616"/>
                  </a:lnTo>
                  <a:cubicBezTo>
                    <a:pt x="3928" y="1567"/>
                    <a:pt x="3398" y="1"/>
                    <a:pt x="2073" y="1"/>
                  </a:cubicBezTo>
                  <a:close/>
                  <a:moveTo>
                    <a:pt x="1880" y="1"/>
                  </a:moveTo>
                  <a:cubicBezTo>
                    <a:pt x="675" y="146"/>
                    <a:pt x="24" y="1591"/>
                    <a:pt x="0" y="1640"/>
                  </a:cubicBezTo>
                  <a:lnTo>
                    <a:pt x="24" y="1736"/>
                  </a:lnTo>
                  <a:lnTo>
                    <a:pt x="97" y="1784"/>
                  </a:lnTo>
                  <a:lnTo>
                    <a:pt x="1880" y="1760"/>
                  </a:lnTo>
                  <a:lnTo>
                    <a:pt x="1880" y="1567"/>
                  </a:lnTo>
                  <a:lnTo>
                    <a:pt x="241" y="1591"/>
                  </a:lnTo>
                  <a:cubicBezTo>
                    <a:pt x="410" y="1254"/>
                    <a:pt x="988" y="290"/>
                    <a:pt x="1880" y="194"/>
                  </a:cubicBezTo>
                  <a:lnTo>
                    <a:pt x="1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4;p54">
              <a:extLst>
                <a:ext uri="{FF2B5EF4-FFF2-40B4-BE49-F238E27FC236}">
                  <a16:creationId xmlns:a16="http://schemas.microsoft.com/office/drawing/2014/main" id="{8FB47516-01CD-C686-91FB-8FDE061C4AD6}"/>
                </a:ext>
              </a:extLst>
            </p:cNvPr>
            <p:cNvSpPr/>
            <p:nvPr/>
          </p:nvSpPr>
          <p:spPr>
            <a:xfrm>
              <a:off x="2420500" y="2250375"/>
              <a:ext cx="269925" cy="98225"/>
            </a:xfrm>
            <a:custGeom>
              <a:avLst/>
              <a:gdLst/>
              <a:ahLst/>
              <a:cxnLst/>
              <a:rect l="l" t="t" r="r" b="b"/>
              <a:pathLst>
                <a:path w="10797" h="3929" extrusionOk="0">
                  <a:moveTo>
                    <a:pt x="5085" y="0"/>
                  </a:moveTo>
                  <a:cubicBezTo>
                    <a:pt x="4651" y="0"/>
                    <a:pt x="4218" y="25"/>
                    <a:pt x="3760" y="121"/>
                  </a:cubicBezTo>
                  <a:cubicBezTo>
                    <a:pt x="2916" y="241"/>
                    <a:pt x="1567" y="772"/>
                    <a:pt x="1278" y="892"/>
                  </a:cubicBezTo>
                  <a:cubicBezTo>
                    <a:pt x="1133" y="772"/>
                    <a:pt x="1061" y="723"/>
                    <a:pt x="916" y="627"/>
                  </a:cubicBezTo>
                  <a:lnTo>
                    <a:pt x="820" y="555"/>
                  </a:lnTo>
                  <a:cubicBezTo>
                    <a:pt x="603" y="410"/>
                    <a:pt x="386" y="266"/>
                    <a:pt x="121" y="121"/>
                  </a:cubicBezTo>
                  <a:cubicBezTo>
                    <a:pt x="121" y="97"/>
                    <a:pt x="97" y="97"/>
                    <a:pt x="73" y="97"/>
                  </a:cubicBezTo>
                  <a:cubicBezTo>
                    <a:pt x="49" y="97"/>
                    <a:pt x="25" y="121"/>
                    <a:pt x="25" y="121"/>
                  </a:cubicBezTo>
                  <a:lnTo>
                    <a:pt x="1" y="241"/>
                  </a:lnTo>
                  <a:cubicBezTo>
                    <a:pt x="145" y="482"/>
                    <a:pt x="314" y="699"/>
                    <a:pt x="482" y="916"/>
                  </a:cubicBezTo>
                  <a:cubicBezTo>
                    <a:pt x="651" y="1133"/>
                    <a:pt x="820" y="1350"/>
                    <a:pt x="989" y="1567"/>
                  </a:cubicBezTo>
                  <a:lnTo>
                    <a:pt x="1061" y="1663"/>
                  </a:lnTo>
                  <a:lnTo>
                    <a:pt x="1157" y="1687"/>
                  </a:lnTo>
                  <a:lnTo>
                    <a:pt x="1350" y="1639"/>
                  </a:lnTo>
                  <a:cubicBezTo>
                    <a:pt x="2338" y="1398"/>
                    <a:pt x="3157" y="1254"/>
                    <a:pt x="3904" y="1181"/>
                  </a:cubicBezTo>
                  <a:cubicBezTo>
                    <a:pt x="4242" y="1157"/>
                    <a:pt x="4579" y="1133"/>
                    <a:pt x="4892" y="1133"/>
                  </a:cubicBezTo>
                  <a:cubicBezTo>
                    <a:pt x="5423" y="1133"/>
                    <a:pt x="5929" y="1181"/>
                    <a:pt x="6411" y="1278"/>
                  </a:cubicBezTo>
                  <a:cubicBezTo>
                    <a:pt x="7206" y="1422"/>
                    <a:pt x="7977" y="1711"/>
                    <a:pt x="8652" y="2121"/>
                  </a:cubicBezTo>
                  <a:lnTo>
                    <a:pt x="8652" y="1904"/>
                  </a:lnTo>
                  <a:cubicBezTo>
                    <a:pt x="7977" y="1519"/>
                    <a:pt x="7230" y="1254"/>
                    <a:pt x="6435" y="1085"/>
                  </a:cubicBezTo>
                  <a:cubicBezTo>
                    <a:pt x="5953" y="1013"/>
                    <a:pt x="5423" y="964"/>
                    <a:pt x="4892" y="964"/>
                  </a:cubicBezTo>
                  <a:cubicBezTo>
                    <a:pt x="4555" y="964"/>
                    <a:pt x="4242" y="964"/>
                    <a:pt x="3904" y="1013"/>
                  </a:cubicBezTo>
                  <a:cubicBezTo>
                    <a:pt x="3133" y="1085"/>
                    <a:pt x="2314" y="1229"/>
                    <a:pt x="1302" y="1470"/>
                  </a:cubicBezTo>
                  <a:lnTo>
                    <a:pt x="1181" y="1495"/>
                  </a:lnTo>
                  <a:lnTo>
                    <a:pt x="1109" y="1446"/>
                  </a:lnTo>
                  <a:cubicBezTo>
                    <a:pt x="964" y="1229"/>
                    <a:pt x="796" y="1037"/>
                    <a:pt x="627" y="820"/>
                  </a:cubicBezTo>
                  <a:cubicBezTo>
                    <a:pt x="555" y="699"/>
                    <a:pt x="482" y="603"/>
                    <a:pt x="410" y="507"/>
                  </a:cubicBezTo>
                  <a:lnTo>
                    <a:pt x="410" y="507"/>
                  </a:lnTo>
                  <a:cubicBezTo>
                    <a:pt x="507" y="579"/>
                    <a:pt x="627" y="651"/>
                    <a:pt x="723" y="723"/>
                  </a:cubicBezTo>
                  <a:lnTo>
                    <a:pt x="820" y="772"/>
                  </a:lnTo>
                  <a:cubicBezTo>
                    <a:pt x="964" y="892"/>
                    <a:pt x="1037" y="940"/>
                    <a:pt x="1205" y="1061"/>
                  </a:cubicBezTo>
                  <a:lnTo>
                    <a:pt x="1302" y="1085"/>
                  </a:lnTo>
                  <a:cubicBezTo>
                    <a:pt x="1326" y="1061"/>
                    <a:pt x="2892" y="434"/>
                    <a:pt x="3808" y="290"/>
                  </a:cubicBezTo>
                  <a:cubicBezTo>
                    <a:pt x="4242" y="217"/>
                    <a:pt x="4651" y="193"/>
                    <a:pt x="5085" y="193"/>
                  </a:cubicBezTo>
                  <a:cubicBezTo>
                    <a:pt x="5591" y="193"/>
                    <a:pt x="6097" y="241"/>
                    <a:pt x="6603" y="338"/>
                  </a:cubicBezTo>
                  <a:cubicBezTo>
                    <a:pt x="7350" y="507"/>
                    <a:pt x="8049" y="820"/>
                    <a:pt x="8652" y="1254"/>
                  </a:cubicBezTo>
                  <a:lnTo>
                    <a:pt x="8652" y="1037"/>
                  </a:lnTo>
                  <a:cubicBezTo>
                    <a:pt x="8049" y="627"/>
                    <a:pt x="7374" y="338"/>
                    <a:pt x="6627" y="169"/>
                  </a:cubicBezTo>
                  <a:cubicBezTo>
                    <a:pt x="6145" y="49"/>
                    <a:pt x="5615" y="0"/>
                    <a:pt x="5085" y="0"/>
                  </a:cubicBezTo>
                  <a:close/>
                  <a:moveTo>
                    <a:pt x="8844" y="1157"/>
                  </a:moveTo>
                  <a:lnTo>
                    <a:pt x="8844" y="1374"/>
                  </a:lnTo>
                  <a:cubicBezTo>
                    <a:pt x="8941" y="1446"/>
                    <a:pt x="9013" y="1519"/>
                    <a:pt x="9109" y="1591"/>
                  </a:cubicBezTo>
                  <a:cubicBezTo>
                    <a:pt x="9471" y="1904"/>
                    <a:pt x="9784" y="2266"/>
                    <a:pt x="10025" y="2627"/>
                  </a:cubicBezTo>
                  <a:cubicBezTo>
                    <a:pt x="10170" y="2844"/>
                    <a:pt x="10266" y="3037"/>
                    <a:pt x="10363" y="3230"/>
                  </a:cubicBezTo>
                  <a:cubicBezTo>
                    <a:pt x="10387" y="3278"/>
                    <a:pt x="10411" y="3326"/>
                    <a:pt x="10435" y="3374"/>
                  </a:cubicBezTo>
                  <a:cubicBezTo>
                    <a:pt x="10266" y="3181"/>
                    <a:pt x="10073" y="2989"/>
                    <a:pt x="9856" y="2796"/>
                  </a:cubicBezTo>
                  <a:cubicBezTo>
                    <a:pt x="9519" y="2507"/>
                    <a:pt x="9182" y="2242"/>
                    <a:pt x="8844" y="2025"/>
                  </a:cubicBezTo>
                  <a:lnTo>
                    <a:pt x="8844" y="2242"/>
                  </a:lnTo>
                  <a:cubicBezTo>
                    <a:pt x="9134" y="2434"/>
                    <a:pt x="9447" y="2675"/>
                    <a:pt x="9736" y="2916"/>
                  </a:cubicBezTo>
                  <a:cubicBezTo>
                    <a:pt x="10073" y="3254"/>
                    <a:pt x="10387" y="3567"/>
                    <a:pt x="10628" y="3880"/>
                  </a:cubicBezTo>
                  <a:lnTo>
                    <a:pt x="10700" y="3928"/>
                  </a:lnTo>
                  <a:lnTo>
                    <a:pt x="10748" y="3928"/>
                  </a:lnTo>
                  <a:cubicBezTo>
                    <a:pt x="10772" y="3904"/>
                    <a:pt x="10796" y="3856"/>
                    <a:pt x="10796" y="3808"/>
                  </a:cubicBezTo>
                  <a:cubicBezTo>
                    <a:pt x="10748" y="3615"/>
                    <a:pt x="10652" y="3398"/>
                    <a:pt x="10531" y="3157"/>
                  </a:cubicBezTo>
                  <a:cubicBezTo>
                    <a:pt x="10435" y="2940"/>
                    <a:pt x="10314" y="2748"/>
                    <a:pt x="10194" y="2531"/>
                  </a:cubicBezTo>
                  <a:cubicBezTo>
                    <a:pt x="9929" y="2145"/>
                    <a:pt x="9591" y="1784"/>
                    <a:pt x="9230" y="1470"/>
                  </a:cubicBezTo>
                  <a:cubicBezTo>
                    <a:pt x="9109" y="1350"/>
                    <a:pt x="8965" y="1254"/>
                    <a:pt x="8844" y="1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5;p54">
              <a:extLst>
                <a:ext uri="{FF2B5EF4-FFF2-40B4-BE49-F238E27FC236}">
                  <a16:creationId xmlns:a16="http://schemas.microsoft.com/office/drawing/2014/main" id="{71B5D1B6-EAAF-9531-2420-D7F3D617B3EB}"/>
                </a:ext>
              </a:extLst>
            </p:cNvPr>
            <p:cNvSpPr/>
            <p:nvPr/>
          </p:nvSpPr>
          <p:spPr>
            <a:xfrm>
              <a:off x="2768100" y="2376875"/>
              <a:ext cx="54250" cy="187400"/>
            </a:xfrm>
            <a:custGeom>
              <a:avLst/>
              <a:gdLst/>
              <a:ahLst/>
              <a:cxnLst/>
              <a:rect l="l" t="t" r="r" b="b"/>
              <a:pathLst>
                <a:path w="2170" h="7496" extrusionOk="0">
                  <a:moveTo>
                    <a:pt x="748" y="1"/>
                  </a:moveTo>
                  <a:cubicBezTo>
                    <a:pt x="700" y="25"/>
                    <a:pt x="676" y="73"/>
                    <a:pt x="700" y="121"/>
                  </a:cubicBezTo>
                  <a:cubicBezTo>
                    <a:pt x="724" y="146"/>
                    <a:pt x="1977" y="2965"/>
                    <a:pt x="1" y="7375"/>
                  </a:cubicBezTo>
                  <a:cubicBezTo>
                    <a:pt x="1" y="7423"/>
                    <a:pt x="1" y="7471"/>
                    <a:pt x="49" y="7495"/>
                  </a:cubicBezTo>
                  <a:lnTo>
                    <a:pt x="97" y="7495"/>
                  </a:lnTo>
                  <a:lnTo>
                    <a:pt x="170" y="7447"/>
                  </a:lnTo>
                  <a:cubicBezTo>
                    <a:pt x="2170" y="2965"/>
                    <a:pt x="868" y="73"/>
                    <a:pt x="868" y="49"/>
                  </a:cubicBezTo>
                  <a:cubicBezTo>
                    <a:pt x="844" y="25"/>
                    <a:pt x="820"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6;p54">
              <a:extLst>
                <a:ext uri="{FF2B5EF4-FFF2-40B4-BE49-F238E27FC236}">
                  <a16:creationId xmlns:a16="http://schemas.microsoft.com/office/drawing/2014/main" id="{851CB5B9-BA92-915D-6E81-1C79905DFF65}"/>
                </a:ext>
              </a:extLst>
            </p:cNvPr>
            <p:cNvSpPr/>
            <p:nvPr/>
          </p:nvSpPr>
          <p:spPr>
            <a:xfrm>
              <a:off x="2240375" y="2779325"/>
              <a:ext cx="167500" cy="40975"/>
            </a:xfrm>
            <a:custGeom>
              <a:avLst/>
              <a:gdLst/>
              <a:ahLst/>
              <a:cxnLst/>
              <a:rect l="l" t="t" r="r" b="b"/>
              <a:pathLst>
                <a:path w="6700" h="1639" extrusionOk="0">
                  <a:moveTo>
                    <a:pt x="97" y="0"/>
                  </a:moveTo>
                  <a:cubicBezTo>
                    <a:pt x="73" y="0"/>
                    <a:pt x="49" y="0"/>
                    <a:pt x="24" y="24"/>
                  </a:cubicBezTo>
                  <a:cubicBezTo>
                    <a:pt x="0" y="73"/>
                    <a:pt x="0" y="121"/>
                    <a:pt x="24" y="169"/>
                  </a:cubicBezTo>
                  <a:lnTo>
                    <a:pt x="169" y="24"/>
                  </a:lnTo>
                  <a:cubicBezTo>
                    <a:pt x="145" y="0"/>
                    <a:pt x="121" y="0"/>
                    <a:pt x="97" y="0"/>
                  </a:cubicBezTo>
                  <a:close/>
                  <a:moveTo>
                    <a:pt x="217" y="97"/>
                  </a:moveTo>
                  <a:lnTo>
                    <a:pt x="97" y="217"/>
                  </a:lnTo>
                  <a:cubicBezTo>
                    <a:pt x="410" y="530"/>
                    <a:pt x="1808" y="1639"/>
                    <a:pt x="4579" y="1639"/>
                  </a:cubicBezTo>
                  <a:lnTo>
                    <a:pt x="4603" y="1639"/>
                  </a:lnTo>
                  <a:lnTo>
                    <a:pt x="4603" y="1446"/>
                  </a:lnTo>
                  <a:cubicBezTo>
                    <a:pt x="1928" y="1446"/>
                    <a:pt x="530" y="362"/>
                    <a:pt x="217" y="97"/>
                  </a:cubicBezTo>
                  <a:close/>
                  <a:moveTo>
                    <a:pt x="6579" y="1277"/>
                  </a:moveTo>
                  <a:cubicBezTo>
                    <a:pt x="5928" y="1374"/>
                    <a:pt x="5326" y="1422"/>
                    <a:pt x="4796" y="1446"/>
                  </a:cubicBezTo>
                  <a:lnTo>
                    <a:pt x="4796" y="1639"/>
                  </a:lnTo>
                  <a:cubicBezTo>
                    <a:pt x="5350" y="1615"/>
                    <a:pt x="5952" y="1567"/>
                    <a:pt x="6603" y="1446"/>
                  </a:cubicBezTo>
                  <a:cubicBezTo>
                    <a:pt x="6651" y="1446"/>
                    <a:pt x="6699" y="1398"/>
                    <a:pt x="6675" y="1350"/>
                  </a:cubicBezTo>
                  <a:cubicBezTo>
                    <a:pt x="6675" y="1301"/>
                    <a:pt x="6627" y="1277"/>
                    <a:pt x="6603" y="1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7;p54">
              <a:extLst>
                <a:ext uri="{FF2B5EF4-FFF2-40B4-BE49-F238E27FC236}">
                  <a16:creationId xmlns:a16="http://schemas.microsoft.com/office/drawing/2014/main" id="{C357377C-A928-8AA9-2F6E-CBC12ABE685F}"/>
                </a:ext>
              </a:extLst>
            </p:cNvPr>
            <p:cNvSpPr/>
            <p:nvPr/>
          </p:nvSpPr>
          <p:spPr>
            <a:xfrm>
              <a:off x="2246400" y="2361825"/>
              <a:ext cx="40975" cy="17500"/>
            </a:xfrm>
            <a:custGeom>
              <a:avLst/>
              <a:gdLst/>
              <a:ahLst/>
              <a:cxnLst/>
              <a:rect l="l" t="t" r="r" b="b"/>
              <a:pathLst>
                <a:path w="1639" h="700" extrusionOk="0">
                  <a:moveTo>
                    <a:pt x="121" y="1"/>
                  </a:moveTo>
                  <a:lnTo>
                    <a:pt x="0" y="97"/>
                  </a:lnTo>
                  <a:cubicBezTo>
                    <a:pt x="193" y="145"/>
                    <a:pt x="386" y="217"/>
                    <a:pt x="579" y="266"/>
                  </a:cubicBezTo>
                  <a:cubicBezTo>
                    <a:pt x="747" y="338"/>
                    <a:pt x="940" y="410"/>
                    <a:pt x="1109" y="458"/>
                  </a:cubicBezTo>
                  <a:cubicBezTo>
                    <a:pt x="1277" y="555"/>
                    <a:pt x="1446" y="627"/>
                    <a:pt x="1639" y="699"/>
                  </a:cubicBezTo>
                  <a:cubicBezTo>
                    <a:pt x="1470" y="603"/>
                    <a:pt x="1302" y="507"/>
                    <a:pt x="1133" y="434"/>
                  </a:cubicBezTo>
                  <a:cubicBezTo>
                    <a:pt x="964" y="338"/>
                    <a:pt x="771" y="266"/>
                    <a:pt x="603" y="193"/>
                  </a:cubicBezTo>
                  <a:cubicBezTo>
                    <a:pt x="434" y="121"/>
                    <a:pt x="289" y="73"/>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8;p54">
              <a:extLst>
                <a:ext uri="{FF2B5EF4-FFF2-40B4-BE49-F238E27FC236}">
                  <a16:creationId xmlns:a16="http://schemas.microsoft.com/office/drawing/2014/main" id="{BE4AD13A-B888-08BF-DEFF-9287A931D076}"/>
                </a:ext>
              </a:extLst>
            </p:cNvPr>
            <p:cNvSpPr/>
            <p:nvPr/>
          </p:nvSpPr>
          <p:spPr>
            <a:xfrm>
              <a:off x="2439775" y="2351575"/>
              <a:ext cx="207875" cy="55450"/>
            </a:xfrm>
            <a:custGeom>
              <a:avLst/>
              <a:gdLst/>
              <a:ahLst/>
              <a:cxnLst/>
              <a:rect l="l" t="t" r="r" b="b"/>
              <a:pathLst>
                <a:path w="8315" h="2218" extrusionOk="0">
                  <a:moveTo>
                    <a:pt x="3856" y="1"/>
                  </a:moveTo>
                  <a:cubicBezTo>
                    <a:pt x="3639" y="1"/>
                    <a:pt x="3447" y="25"/>
                    <a:pt x="3254" y="25"/>
                  </a:cubicBezTo>
                  <a:cubicBezTo>
                    <a:pt x="3061" y="49"/>
                    <a:pt x="2868" y="73"/>
                    <a:pt x="2675" y="121"/>
                  </a:cubicBezTo>
                  <a:lnTo>
                    <a:pt x="2386" y="170"/>
                  </a:lnTo>
                  <a:lnTo>
                    <a:pt x="2121" y="242"/>
                  </a:lnTo>
                  <a:cubicBezTo>
                    <a:pt x="1736" y="338"/>
                    <a:pt x="1374" y="459"/>
                    <a:pt x="1013" y="603"/>
                  </a:cubicBezTo>
                  <a:cubicBezTo>
                    <a:pt x="844" y="676"/>
                    <a:pt x="675" y="748"/>
                    <a:pt x="507" y="844"/>
                  </a:cubicBezTo>
                  <a:cubicBezTo>
                    <a:pt x="338" y="917"/>
                    <a:pt x="169" y="1013"/>
                    <a:pt x="1" y="1109"/>
                  </a:cubicBezTo>
                  <a:cubicBezTo>
                    <a:pt x="169" y="1037"/>
                    <a:pt x="338" y="965"/>
                    <a:pt x="531" y="868"/>
                  </a:cubicBezTo>
                  <a:cubicBezTo>
                    <a:pt x="699" y="820"/>
                    <a:pt x="868" y="748"/>
                    <a:pt x="1061" y="676"/>
                  </a:cubicBezTo>
                  <a:cubicBezTo>
                    <a:pt x="1422" y="555"/>
                    <a:pt x="1784" y="459"/>
                    <a:pt x="2145" y="386"/>
                  </a:cubicBezTo>
                  <a:cubicBezTo>
                    <a:pt x="2507" y="290"/>
                    <a:pt x="2892" y="242"/>
                    <a:pt x="3254" y="218"/>
                  </a:cubicBezTo>
                  <a:cubicBezTo>
                    <a:pt x="3447" y="194"/>
                    <a:pt x="3615" y="194"/>
                    <a:pt x="3808" y="194"/>
                  </a:cubicBezTo>
                  <a:cubicBezTo>
                    <a:pt x="4001" y="194"/>
                    <a:pt x="4194" y="194"/>
                    <a:pt x="4386" y="218"/>
                  </a:cubicBezTo>
                  <a:cubicBezTo>
                    <a:pt x="5133" y="290"/>
                    <a:pt x="5856" y="483"/>
                    <a:pt x="6531" y="844"/>
                  </a:cubicBezTo>
                  <a:cubicBezTo>
                    <a:pt x="6868" y="1013"/>
                    <a:pt x="7182" y="1206"/>
                    <a:pt x="7495" y="1447"/>
                  </a:cubicBezTo>
                  <a:cubicBezTo>
                    <a:pt x="7616" y="1543"/>
                    <a:pt x="7760" y="1664"/>
                    <a:pt x="7881" y="1760"/>
                  </a:cubicBezTo>
                  <a:lnTo>
                    <a:pt x="7881" y="1688"/>
                  </a:lnTo>
                  <a:cubicBezTo>
                    <a:pt x="7519" y="1302"/>
                    <a:pt x="7061" y="965"/>
                    <a:pt x="6603" y="700"/>
                  </a:cubicBezTo>
                  <a:cubicBezTo>
                    <a:pt x="5929" y="338"/>
                    <a:pt x="5182" y="97"/>
                    <a:pt x="4411" y="25"/>
                  </a:cubicBezTo>
                  <a:cubicBezTo>
                    <a:pt x="4218" y="25"/>
                    <a:pt x="4025" y="1"/>
                    <a:pt x="3856" y="1"/>
                  </a:cubicBezTo>
                  <a:close/>
                  <a:moveTo>
                    <a:pt x="8073" y="1905"/>
                  </a:moveTo>
                  <a:lnTo>
                    <a:pt x="8073" y="1953"/>
                  </a:lnTo>
                  <a:cubicBezTo>
                    <a:pt x="8146" y="2025"/>
                    <a:pt x="8242" y="2121"/>
                    <a:pt x="8314" y="2218"/>
                  </a:cubicBezTo>
                  <a:cubicBezTo>
                    <a:pt x="8242" y="2097"/>
                    <a:pt x="8146" y="2001"/>
                    <a:pt x="8073" y="19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9;p54">
              <a:extLst>
                <a:ext uri="{FF2B5EF4-FFF2-40B4-BE49-F238E27FC236}">
                  <a16:creationId xmlns:a16="http://schemas.microsoft.com/office/drawing/2014/main" id="{1D89EF74-2B77-B513-C0B2-B8E6F4869BB3}"/>
                </a:ext>
              </a:extLst>
            </p:cNvPr>
            <p:cNvSpPr/>
            <p:nvPr/>
          </p:nvSpPr>
          <p:spPr>
            <a:xfrm>
              <a:off x="2128325" y="2848600"/>
              <a:ext cx="408475" cy="28950"/>
            </a:xfrm>
            <a:custGeom>
              <a:avLst/>
              <a:gdLst/>
              <a:ahLst/>
              <a:cxnLst/>
              <a:rect l="l" t="t" r="r" b="b"/>
              <a:pathLst>
                <a:path w="16339" h="1158" extrusionOk="0">
                  <a:moveTo>
                    <a:pt x="9808" y="0"/>
                  </a:moveTo>
                  <a:cubicBezTo>
                    <a:pt x="9808" y="25"/>
                    <a:pt x="9808" y="49"/>
                    <a:pt x="9808" y="73"/>
                  </a:cubicBezTo>
                  <a:cubicBezTo>
                    <a:pt x="9808" y="121"/>
                    <a:pt x="9808" y="145"/>
                    <a:pt x="9808" y="169"/>
                  </a:cubicBezTo>
                  <a:lnTo>
                    <a:pt x="9928" y="169"/>
                  </a:lnTo>
                  <a:cubicBezTo>
                    <a:pt x="11904" y="169"/>
                    <a:pt x="14001" y="314"/>
                    <a:pt x="16122" y="627"/>
                  </a:cubicBezTo>
                  <a:lnTo>
                    <a:pt x="16338" y="482"/>
                  </a:lnTo>
                  <a:cubicBezTo>
                    <a:pt x="14145" y="121"/>
                    <a:pt x="11953" y="0"/>
                    <a:pt x="9928" y="0"/>
                  </a:cubicBezTo>
                  <a:close/>
                  <a:moveTo>
                    <a:pt x="8579" y="25"/>
                  </a:moveTo>
                  <a:lnTo>
                    <a:pt x="8579" y="25"/>
                  </a:lnTo>
                  <a:cubicBezTo>
                    <a:pt x="5398" y="97"/>
                    <a:pt x="2747" y="482"/>
                    <a:pt x="1277" y="747"/>
                  </a:cubicBezTo>
                  <a:lnTo>
                    <a:pt x="1060" y="964"/>
                  </a:lnTo>
                  <a:cubicBezTo>
                    <a:pt x="2434" y="723"/>
                    <a:pt x="5205" y="290"/>
                    <a:pt x="8579" y="193"/>
                  </a:cubicBezTo>
                  <a:cubicBezTo>
                    <a:pt x="8579" y="169"/>
                    <a:pt x="8555" y="121"/>
                    <a:pt x="8555" y="73"/>
                  </a:cubicBezTo>
                  <a:cubicBezTo>
                    <a:pt x="8555" y="49"/>
                    <a:pt x="8555" y="49"/>
                    <a:pt x="8579" y="25"/>
                  </a:cubicBezTo>
                  <a:close/>
                  <a:moveTo>
                    <a:pt x="1133" y="772"/>
                  </a:moveTo>
                  <a:lnTo>
                    <a:pt x="1133" y="772"/>
                  </a:lnTo>
                  <a:cubicBezTo>
                    <a:pt x="603" y="868"/>
                    <a:pt x="241" y="940"/>
                    <a:pt x="121" y="964"/>
                  </a:cubicBezTo>
                  <a:cubicBezTo>
                    <a:pt x="97" y="964"/>
                    <a:pt x="72" y="988"/>
                    <a:pt x="72" y="988"/>
                  </a:cubicBezTo>
                  <a:cubicBezTo>
                    <a:pt x="24" y="988"/>
                    <a:pt x="0" y="1037"/>
                    <a:pt x="0" y="1085"/>
                  </a:cubicBezTo>
                  <a:cubicBezTo>
                    <a:pt x="24" y="1109"/>
                    <a:pt x="24" y="1133"/>
                    <a:pt x="48" y="1133"/>
                  </a:cubicBezTo>
                  <a:cubicBezTo>
                    <a:pt x="72" y="1157"/>
                    <a:pt x="72" y="1157"/>
                    <a:pt x="97" y="1157"/>
                  </a:cubicBezTo>
                  <a:lnTo>
                    <a:pt x="121" y="1157"/>
                  </a:lnTo>
                  <a:cubicBezTo>
                    <a:pt x="121" y="1157"/>
                    <a:pt x="193" y="1133"/>
                    <a:pt x="313" y="1109"/>
                  </a:cubicBezTo>
                  <a:cubicBezTo>
                    <a:pt x="434" y="1085"/>
                    <a:pt x="651" y="1061"/>
                    <a:pt x="892" y="1013"/>
                  </a:cubicBezTo>
                  <a:lnTo>
                    <a:pt x="1133" y="7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0;p54">
              <a:extLst>
                <a:ext uri="{FF2B5EF4-FFF2-40B4-BE49-F238E27FC236}">
                  <a16:creationId xmlns:a16="http://schemas.microsoft.com/office/drawing/2014/main" id="{19CF51B6-3AF3-761B-C541-833EB30702FC}"/>
                </a:ext>
              </a:extLst>
            </p:cNvPr>
            <p:cNvSpPr/>
            <p:nvPr/>
          </p:nvSpPr>
          <p:spPr>
            <a:xfrm>
              <a:off x="1994575" y="2666050"/>
              <a:ext cx="731400" cy="57875"/>
            </a:xfrm>
            <a:custGeom>
              <a:avLst/>
              <a:gdLst/>
              <a:ahLst/>
              <a:cxnLst/>
              <a:rect l="l" t="t" r="r" b="b"/>
              <a:pathLst>
                <a:path w="29256" h="2315" extrusionOk="0">
                  <a:moveTo>
                    <a:pt x="15158" y="1"/>
                  </a:moveTo>
                  <a:cubicBezTo>
                    <a:pt x="15158" y="25"/>
                    <a:pt x="15158" y="49"/>
                    <a:pt x="15158" y="73"/>
                  </a:cubicBezTo>
                  <a:cubicBezTo>
                    <a:pt x="15158" y="121"/>
                    <a:pt x="15158" y="145"/>
                    <a:pt x="15158" y="170"/>
                  </a:cubicBezTo>
                  <a:cubicBezTo>
                    <a:pt x="19495" y="218"/>
                    <a:pt x="21544" y="796"/>
                    <a:pt x="23520" y="1350"/>
                  </a:cubicBezTo>
                  <a:cubicBezTo>
                    <a:pt x="24050" y="1519"/>
                    <a:pt x="24604" y="1664"/>
                    <a:pt x="25158" y="1808"/>
                  </a:cubicBezTo>
                  <a:cubicBezTo>
                    <a:pt x="25158" y="1784"/>
                    <a:pt x="25158" y="1784"/>
                    <a:pt x="25158" y="1784"/>
                  </a:cubicBezTo>
                  <a:cubicBezTo>
                    <a:pt x="25158" y="1712"/>
                    <a:pt x="25183" y="1664"/>
                    <a:pt x="25183" y="1615"/>
                  </a:cubicBezTo>
                  <a:cubicBezTo>
                    <a:pt x="24628" y="1495"/>
                    <a:pt x="24098" y="1326"/>
                    <a:pt x="23568" y="1182"/>
                  </a:cubicBezTo>
                  <a:cubicBezTo>
                    <a:pt x="21592" y="627"/>
                    <a:pt x="19520" y="49"/>
                    <a:pt x="15158" y="1"/>
                  </a:cubicBezTo>
                  <a:close/>
                  <a:moveTo>
                    <a:pt x="13929" y="1"/>
                  </a:moveTo>
                  <a:cubicBezTo>
                    <a:pt x="10676" y="73"/>
                    <a:pt x="8507" y="627"/>
                    <a:pt x="6410" y="1158"/>
                  </a:cubicBezTo>
                  <a:cubicBezTo>
                    <a:pt x="5543" y="1374"/>
                    <a:pt x="4724" y="1591"/>
                    <a:pt x="3832" y="1760"/>
                  </a:cubicBezTo>
                  <a:cubicBezTo>
                    <a:pt x="3856" y="1832"/>
                    <a:pt x="3880" y="1880"/>
                    <a:pt x="3904" y="1953"/>
                  </a:cubicBezTo>
                  <a:cubicBezTo>
                    <a:pt x="4772" y="1760"/>
                    <a:pt x="5591" y="1567"/>
                    <a:pt x="6459" y="1350"/>
                  </a:cubicBezTo>
                  <a:cubicBezTo>
                    <a:pt x="8555" y="796"/>
                    <a:pt x="10700" y="242"/>
                    <a:pt x="13929" y="194"/>
                  </a:cubicBezTo>
                  <a:cubicBezTo>
                    <a:pt x="13905" y="145"/>
                    <a:pt x="13905" y="121"/>
                    <a:pt x="13905" y="73"/>
                  </a:cubicBezTo>
                  <a:cubicBezTo>
                    <a:pt x="13905" y="49"/>
                    <a:pt x="13905" y="25"/>
                    <a:pt x="13929" y="1"/>
                  </a:cubicBezTo>
                  <a:close/>
                  <a:moveTo>
                    <a:pt x="2675" y="1953"/>
                  </a:moveTo>
                  <a:lnTo>
                    <a:pt x="2675" y="1953"/>
                  </a:lnTo>
                  <a:cubicBezTo>
                    <a:pt x="1880" y="2073"/>
                    <a:pt x="1061" y="2146"/>
                    <a:pt x="145" y="2146"/>
                  </a:cubicBezTo>
                  <a:lnTo>
                    <a:pt x="97" y="2146"/>
                  </a:lnTo>
                  <a:cubicBezTo>
                    <a:pt x="49" y="2146"/>
                    <a:pt x="0" y="2170"/>
                    <a:pt x="0" y="2242"/>
                  </a:cubicBezTo>
                  <a:cubicBezTo>
                    <a:pt x="0" y="2242"/>
                    <a:pt x="0" y="2242"/>
                    <a:pt x="0" y="2266"/>
                  </a:cubicBezTo>
                  <a:cubicBezTo>
                    <a:pt x="0" y="2266"/>
                    <a:pt x="0" y="2266"/>
                    <a:pt x="25" y="2290"/>
                  </a:cubicBezTo>
                  <a:cubicBezTo>
                    <a:pt x="25" y="2314"/>
                    <a:pt x="49" y="2314"/>
                    <a:pt x="97" y="2314"/>
                  </a:cubicBezTo>
                  <a:lnTo>
                    <a:pt x="241" y="2314"/>
                  </a:lnTo>
                  <a:cubicBezTo>
                    <a:pt x="1133" y="2314"/>
                    <a:pt x="1928" y="2242"/>
                    <a:pt x="2675" y="2146"/>
                  </a:cubicBezTo>
                  <a:cubicBezTo>
                    <a:pt x="2675" y="2121"/>
                    <a:pt x="2651" y="2073"/>
                    <a:pt x="2651" y="2049"/>
                  </a:cubicBezTo>
                  <a:cubicBezTo>
                    <a:pt x="2651" y="2025"/>
                    <a:pt x="2675" y="2001"/>
                    <a:pt x="2675" y="1953"/>
                  </a:cubicBezTo>
                  <a:close/>
                  <a:moveTo>
                    <a:pt x="26387" y="1856"/>
                  </a:moveTo>
                  <a:cubicBezTo>
                    <a:pt x="26387" y="1929"/>
                    <a:pt x="26363" y="1977"/>
                    <a:pt x="26339" y="2049"/>
                  </a:cubicBezTo>
                  <a:cubicBezTo>
                    <a:pt x="27110" y="2170"/>
                    <a:pt x="27978" y="2266"/>
                    <a:pt x="29014" y="2314"/>
                  </a:cubicBezTo>
                  <a:lnTo>
                    <a:pt x="29255" y="2146"/>
                  </a:lnTo>
                  <a:cubicBezTo>
                    <a:pt x="28122" y="2097"/>
                    <a:pt x="27207" y="2001"/>
                    <a:pt x="26387"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21;p54">
              <a:extLst>
                <a:ext uri="{FF2B5EF4-FFF2-40B4-BE49-F238E27FC236}">
                  <a16:creationId xmlns:a16="http://schemas.microsoft.com/office/drawing/2014/main" id="{86336D63-C792-E3DB-D073-67B8903C0A73}"/>
                </a:ext>
              </a:extLst>
            </p:cNvPr>
            <p:cNvSpPr/>
            <p:nvPr/>
          </p:nvSpPr>
          <p:spPr>
            <a:xfrm>
              <a:off x="1977700" y="2479300"/>
              <a:ext cx="776575" cy="84975"/>
            </a:xfrm>
            <a:custGeom>
              <a:avLst/>
              <a:gdLst/>
              <a:ahLst/>
              <a:cxnLst/>
              <a:rect l="l" t="t" r="r" b="b"/>
              <a:pathLst>
                <a:path w="31063" h="3399" extrusionOk="0">
                  <a:moveTo>
                    <a:pt x="14604" y="25"/>
                  </a:moveTo>
                  <a:lnTo>
                    <a:pt x="14604" y="25"/>
                  </a:lnTo>
                  <a:cubicBezTo>
                    <a:pt x="11230" y="145"/>
                    <a:pt x="8676" y="1037"/>
                    <a:pt x="6411" y="1808"/>
                  </a:cubicBezTo>
                  <a:cubicBezTo>
                    <a:pt x="5760" y="2025"/>
                    <a:pt x="5158" y="2242"/>
                    <a:pt x="4531" y="2434"/>
                  </a:cubicBezTo>
                  <a:cubicBezTo>
                    <a:pt x="4555" y="2483"/>
                    <a:pt x="4555" y="2531"/>
                    <a:pt x="4579" y="2603"/>
                  </a:cubicBezTo>
                  <a:cubicBezTo>
                    <a:pt x="5206" y="2410"/>
                    <a:pt x="5832" y="2193"/>
                    <a:pt x="6459" y="1977"/>
                  </a:cubicBezTo>
                  <a:cubicBezTo>
                    <a:pt x="8845" y="1157"/>
                    <a:pt x="11278" y="338"/>
                    <a:pt x="14604" y="217"/>
                  </a:cubicBezTo>
                  <a:cubicBezTo>
                    <a:pt x="14580" y="169"/>
                    <a:pt x="14580" y="145"/>
                    <a:pt x="14580" y="97"/>
                  </a:cubicBezTo>
                  <a:cubicBezTo>
                    <a:pt x="14580" y="73"/>
                    <a:pt x="14580" y="49"/>
                    <a:pt x="14604" y="25"/>
                  </a:cubicBezTo>
                  <a:close/>
                  <a:moveTo>
                    <a:pt x="15833" y="1"/>
                  </a:moveTo>
                  <a:cubicBezTo>
                    <a:pt x="15833" y="49"/>
                    <a:pt x="15833" y="73"/>
                    <a:pt x="15833" y="97"/>
                  </a:cubicBezTo>
                  <a:cubicBezTo>
                    <a:pt x="15833" y="121"/>
                    <a:pt x="15833" y="169"/>
                    <a:pt x="15833" y="193"/>
                  </a:cubicBezTo>
                  <a:cubicBezTo>
                    <a:pt x="18676" y="242"/>
                    <a:pt x="20580" y="916"/>
                    <a:pt x="22580" y="1615"/>
                  </a:cubicBezTo>
                  <a:cubicBezTo>
                    <a:pt x="23616" y="1977"/>
                    <a:pt x="24653" y="2362"/>
                    <a:pt x="25833" y="2651"/>
                  </a:cubicBezTo>
                  <a:cubicBezTo>
                    <a:pt x="25858" y="2579"/>
                    <a:pt x="25858" y="2531"/>
                    <a:pt x="25882" y="2459"/>
                  </a:cubicBezTo>
                  <a:cubicBezTo>
                    <a:pt x="24701" y="2169"/>
                    <a:pt x="23665" y="1808"/>
                    <a:pt x="22653" y="1446"/>
                  </a:cubicBezTo>
                  <a:cubicBezTo>
                    <a:pt x="20628" y="748"/>
                    <a:pt x="18725" y="73"/>
                    <a:pt x="15833" y="1"/>
                  </a:cubicBezTo>
                  <a:close/>
                  <a:moveTo>
                    <a:pt x="27087" y="2724"/>
                  </a:moveTo>
                  <a:cubicBezTo>
                    <a:pt x="27087" y="2772"/>
                    <a:pt x="27062" y="2844"/>
                    <a:pt x="27038" y="2892"/>
                  </a:cubicBezTo>
                  <a:cubicBezTo>
                    <a:pt x="28171" y="3109"/>
                    <a:pt x="29448" y="3230"/>
                    <a:pt x="30966" y="3230"/>
                  </a:cubicBezTo>
                  <a:lnTo>
                    <a:pt x="30990" y="3230"/>
                  </a:lnTo>
                  <a:cubicBezTo>
                    <a:pt x="31039" y="3230"/>
                    <a:pt x="31063" y="3181"/>
                    <a:pt x="31063" y="3133"/>
                  </a:cubicBezTo>
                  <a:cubicBezTo>
                    <a:pt x="31063" y="3109"/>
                    <a:pt x="31039" y="3061"/>
                    <a:pt x="30990" y="3061"/>
                  </a:cubicBezTo>
                  <a:lnTo>
                    <a:pt x="30966" y="3061"/>
                  </a:lnTo>
                  <a:cubicBezTo>
                    <a:pt x="29472" y="3061"/>
                    <a:pt x="28195" y="2916"/>
                    <a:pt x="27087" y="2724"/>
                  </a:cubicBezTo>
                  <a:close/>
                  <a:moveTo>
                    <a:pt x="3350" y="2772"/>
                  </a:moveTo>
                  <a:cubicBezTo>
                    <a:pt x="2362" y="3013"/>
                    <a:pt x="1350" y="3181"/>
                    <a:pt x="266" y="3230"/>
                  </a:cubicBezTo>
                  <a:lnTo>
                    <a:pt x="1" y="3398"/>
                  </a:lnTo>
                  <a:cubicBezTo>
                    <a:pt x="1206" y="3398"/>
                    <a:pt x="2314" y="3206"/>
                    <a:pt x="3399" y="2941"/>
                  </a:cubicBezTo>
                  <a:cubicBezTo>
                    <a:pt x="3374" y="2892"/>
                    <a:pt x="3350" y="2820"/>
                    <a:pt x="3350" y="27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22;p54">
              <a:extLst>
                <a:ext uri="{FF2B5EF4-FFF2-40B4-BE49-F238E27FC236}">
                  <a16:creationId xmlns:a16="http://schemas.microsoft.com/office/drawing/2014/main" id="{53F3BCBC-96C4-77E9-034A-20E465D7D5E7}"/>
                </a:ext>
              </a:extLst>
            </p:cNvPr>
            <p:cNvSpPr/>
            <p:nvPr/>
          </p:nvSpPr>
          <p:spPr>
            <a:xfrm>
              <a:off x="2467500" y="2195550"/>
              <a:ext cx="296425" cy="78950"/>
            </a:xfrm>
            <a:custGeom>
              <a:avLst/>
              <a:gdLst/>
              <a:ahLst/>
              <a:cxnLst/>
              <a:rect l="l" t="t" r="r" b="b"/>
              <a:pathLst>
                <a:path w="11857" h="3158" extrusionOk="0">
                  <a:moveTo>
                    <a:pt x="193" y="1"/>
                  </a:moveTo>
                  <a:lnTo>
                    <a:pt x="0" y="145"/>
                  </a:lnTo>
                  <a:cubicBezTo>
                    <a:pt x="1591" y="531"/>
                    <a:pt x="3133" y="1037"/>
                    <a:pt x="4651" y="1543"/>
                  </a:cubicBezTo>
                  <a:cubicBezTo>
                    <a:pt x="5181" y="1712"/>
                    <a:pt x="5735" y="1904"/>
                    <a:pt x="6266" y="2049"/>
                  </a:cubicBezTo>
                  <a:cubicBezTo>
                    <a:pt x="6266" y="2001"/>
                    <a:pt x="6290" y="1928"/>
                    <a:pt x="6314" y="1880"/>
                  </a:cubicBezTo>
                  <a:cubicBezTo>
                    <a:pt x="5784" y="1712"/>
                    <a:pt x="5253" y="1543"/>
                    <a:pt x="4699" y="1350"/>
                  </a:cubicBezTo>
                  <a:cubicBezTo>
                    <a:pt x="3229" y="868"/>
                    <a:pt x="1735" y="386"/>
                    <a:pt x="193" y="1"/>
                  </a:cubicBezTo>
                  <a:close/>
                  <a:moveTo>
                    <a:pt x="7495" y="2242"/>
                  </a:moveTo>
                  <a:cubicBezTo>
                    <a:pt x="7470" y="2314"/>
                    <a:pt x="7446" y="2362"/>
                    <a:pt x="7422" y="2410"/>
                  </a:cubicBezTo>
                  <a:cubicBezTo>
                    <a:pt x="8892" y="2844"/>
                    <a:pt x="10314" y="3133"/>
                    <a:pt x="11688" y="3157"/>
                  </a:cubicBezTo>
                  <a:lnTo>
                    <a:pt x="11784" y="3157"/>
                  </a:lnTo>
                  <a:cubicBezTo>
                    <a:pt x="11832" y="3157"/>
                    <a:pt x="11856" y="3109"/>
                    <a:pt x="11856" y="3061"/>
                  </a:cubicBezTo>
                  <a:cubicBezTo>
                    <a:pt x="11856" y="3013"/>
                    <a:pt x="11832" y="2965"/>
                    <a:pt x="11784" y="2965"/>
                  </a:cubicBezTo>
                  <a:lnTo>
                    <a:pt x="11688" y="2965"/>
                  </a:lnTo>
                  <a:cubicBezTo>
                    <a:pt x="10314" y="2941"/>
                    <a:pt x="8916" y="2651"/>
                    <a:pt x="7495" y="2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3;p54">
              <a:extLst>
                <a:ext uri="{FF2B5EF4-FFF2-40B4-BE49-F238E27FC236}">
                  <a16:creationId xmlns:a16="http://schemas.microsoft.com/office/drawing/2014/main" id="{B3DEA2A5-091E-6CF0-CC77-E2FB5929C8E9}"/>
                </a:ext>
              </a:extLst>
            </p:cNvPr>
            <p:cNvSpPr/>
            <p:nvPr/>
          </p:nvSpPr>
          <p:spPr>
            <a:xfrm>
              <a:off x="2656650" y="2055175"/>
              <a:ext cx="50625" cy="29550"/>
            </a:xfrm>
            <a:custGeom>
              <a:avLst/>
              <a:gdLst/>
              <a:ahLst/>
              <a:cxnLst/>
              <a:rect l="l" t="t" r="r" b="b"/>
              <a:pathLst>
                <a:path w="2025" h="1182" extrusionOk="0">
                  <a:moveTo>
                    <a:pt x="170" y="1"/>
                  </a:moveTo>
                  <a:lnTo>
                    <a:pt x="1" y="121"/>
                  </a:lnTo>
                  <a:cubicBezTo>
                    <a:pt x="627" y="435"/>
                    <a:pt x="1254" y="772"/>
                    <a:pt x="1856" y="1158"/>
                  </a:cubicBezTo>
                  <a:lnTo>
                    <a:pt x="1880" y="1158"/>
                  </a:lnTo>
                  <a:lnTo>
                    <a:pt x="1929" y="1182"/>
                  </a:lnTo>
                  <a:lnTo>
                    <a:pt x="2001" y="1133"/>
                  </a:lnTo>
                  <a:cubicBezTo>
                    <a:pt x="2025" y="1085"/>
                    <a:pt x="2025" y="1037"/>
                    <a:pt x="1977" y="1013"/>
                  </a:cubicBezTo>
                  <a:cubicBezTo>
                    <a:pt x="1880" y="941"/>
                    <a:pt x="1760" y="868"/>
                    <a:pt x="1664" y="820"/>
                  </a:cubicBezTo>
                  <a:cubicBezTo>
                    <a:pt x="1158" y="531"/>
                    <a:pt x="676" y="242"/>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4;p54">
              <a:extLst>
                <a:ext uri="{FF2B5EF4-FFF2-40B4-BE49-F238E27FC236}">
                  <a16:creationId xmlns:a16="http://schemas.microsoft.com/office/drawing/2014/main" id="{2BA19306-1B0C-B5DA-D91F-F89AF29BA2CE}"/>
                </a:ext>
              </a:extLst>
            </p:cNvPr>
            <p:cNvSpPr/>
            <p:nvPr/>
          </p:nvSpPr>
          <p:spPr>
            <a:xfrm>
              <a:off x="2636775" y="2069650"/>
              <a:ext cx="4850" cy="716325"/>
            </a:xfrm>
            <a:custGeom>
              <a:avLst/>
              <a:gdLst/>
              <a:ahLst/>
              <a:cxnLst/>
              <a:rect l="l" t="t" r="r" b="b"/>
              <a:pathLst>
                <a:path w="194" h="28653" extrusionOk="0">
                  <a:moveTo>
                    <a:pt x="193" y="0"/>
                  </a:moveTo>
                  <a:lnTo>
                    <a:pt x="1" y="145"/>
                  </a:lnTo>
                  <a:lnTo>
                    <a:pt x="1" y="6579"/>
                  </a:lnTo>
                  <a:lnTo>
                    <a:pt x="193" y="6579"/>
                  </a:lnTo>
                  <a:lnTo>
                    <a:pt x="193" y="0"/>
                  </a:lnTo>
                  <a:close/>
                  <a:moveTo>
                    <a:pt x="1" y="7808"/>
                  </a:moveTo>
                  <a:lnTo>
                    <a:pt x="1" y="8266"/>
                  </a:lnTo>
                  <a:lnTo>
                    <a:pt x="1" y="8483"/>
                  </a:lnTo>
                  <a:lnTo>
                    <a:pt x="1" y="9133"/>
                  </a:lnTo>
                  <a:lnTo>
                    <a:pt x="1" y="9350"/>
                  </a:lnTo>
                  <a:lnTo>
                    <a:pt x="1" y="12965"/>
                  </a:lnTo>
                  <a:lnTo>
                    <a:pt x="1" y="13037"/>
                  </a:lnTo>
                  <a:lnTo>
                    <a:pt x="1" y="18459"/>
                  </a:lnTo>
                  <a:lnTo>
                    <a:pt x="193" y="18459"/>
                  </a:lnTo>
                  <a:lnTo>
                    <a:pt x="193" y="13230"/>
                  </a:lnTo>
                  <a:lnTo>
                    <a:pt x="193" y="13182"/>
                  </a:lnTo>
                  <a:lnTo>
                    <a:pt x="193" y="9471"/>
                  </a:lnTo>
                  <a:lnTo>
                    <a:pt x="193" y="9254"/>
                  </a:lnTo>
                  <a:lnTo>
                    <a:pt x="193" y="8603"/>
                  </a:lnTo>
                  <a:lnTo>
                    <a:pt x="193" y="8386"/>
                  </a:lnTo>
                  <a:lnTo>
                    <a:pt x="193" y="7808"/>
                  </a:lnTo>
                  <a:close/>
                  <a:moveTo>
                    <a:pt x="1" y="19688"/>
                  </a:moveTo>
                  <a:lnTo>
                    <a:pt x="1" y="25014"/>
                  </a:lnTo>
                  <a:lnTo>
                    <a:pt x="193" y="25014"/>
                  </a:lnTo>
                  <a:lnTo>
                    <a:pt x="193" y="19688"/>
                  </a:lnTo>
                  <a:cubicBezTo>
                    <a:pt x="169" y="19712"/>
                    <a:pt x="121" y="19712"/>
                    <a:pt x="97" y="19712"/>
                  </a:cubicBezTo>
                  <a:cubicBezTo>
                    <a:pt x="73" y="19712"/>
                    <a:pt x="25" y="19712"/>
                    <a:pt x="1" y="19688"/>
                  </a:cubicBezTo>
                  <a:close/>
                  <a:moveTo>
                    <a:pt x="1" y="26243"/>
                  </a:moveTo>
                  <a:lnTo>
                    <a:pt x="1" y="28652"/>
                  </a:lnTo>
                  <a:lnTo>
                    <a:pt x="193" y="28508"/>
                  </a:lnTo>
                  <a:lnTo>
                    <a:pt x="193" y="26243"/>
                  </a:lnTo>
                  <a:cubicBezTo>
                    <a:pt x="169" y="26243"/>
                    <a:pt x="121" y="26267"/>
                    <a:pt x="97" y="26267"/>
                  </a:cubicBezTo>
                  <a:cubicBezTo>
                    <a:pt x="73" y="26267"/>
                    <a:pt x="25" y="26243"/>
                    <a:pt x="1" y="26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5;p54">
              <a:extLst>
                <a:ext uri="{FF2B5EF4-FFF2-40B4-BE49-F238E27FC236}">
                  <a16:creationId xmlns:a16="http://schemas.microsoft.com/office/drawing/2014/main" id="{6A21E6AB-76AF-6229-D460-570F7BDD940F}"/>
                </a:ext>
              </a:extLst>
            </p:cNvPr>
            <p:cNvSpPr/>
            <p:nvPr/>
          </p:nvSpPr>
          <p:spPr>
            <a:xfrm>
              <a:off x="2355425" y="2279300"/>
              <a:ext cx="4850" cy="716325"/>
            </a:xfrm>
            <a:custGeom>
              <a:avLst/>
              <a:gdLst/>
              <a:ahLst/>
              <a:cxnLst/>
              <a:rect l="l" t="t" r="r" b="b"/>
              <a:pathLst>
                <a:path w="194" h="28653" extrusionOk="0">
                  <a:moveTo>
                    <a:pt x="194" y="0"/>
                  </a:moveTo>
                  <a:lnTo>
                    <a:pt x="1" y="145"/>
                  </a:lnTo>
                  <a:lnTo>
                    <a:pt x="1" y="7495"/>
                  </a:lnTo>
                  <a:cubicBezTo>
                    <a:pt x="49" y="7470"/>
                    <a:pt x="73" y="7470"/>
                    <a:pt x="97" y="7470"/>
                  </a:cubicBezTo>
                  <a:cubicBezTo>
                    <a:pt x="121" y="7470"/>
                    <a:pt x="170" y="7470"/>
                    <a:pt x="194" y="7495"/>
                  </a:cubicBezTo>
                  <a:lnTo>
                    <a:pt x="194" y="0"/>
                  </a:lnTo>
                  <a:close/>
                  <a:moveTo>
                    <a:pt x="1" y="8724"/>
                  </a:moveTo>
                  <a:lnTo>
                    <a:pt x="1" y="13037"/>
                  </a:lnTo>
                  <a:lnTo>
                    <a:pt x="1" y="13230"/>
                  </a:lnTo>
                  <a:lnTo>
                    <a:pt x="1" y="14603"/>
                  </a:lnTo>
                  <a:lnTo>
                    <a:pt x="1" y="14796"/>
                  </a:lnTo>
                  <a:lnTo>
                    <a:pt x="1" y="14941"/>
                  </a:lnTo>
                  <a:lnTo>
                    <a:pt x="194" y="14941"/>
                  </a:lnTo>
                  <a:lnTo>
                    <a:pt x="194" y="14796"/>
                  </a:lnTo>
                  <a:lnTo>
                    <a:pt x="194" y="14603"/>
                  </a:lnTo>
                  <a:lnTo>
                    <a:pt x="194" y="13206"/>
                  </a:lnTo>
                  <a:lnTo>
                    <a:pt x="194" y="13037"/>
                  </a:lnTo>
                  <a:lnTo>
                    <a:pt x="194" y="8724"/>
                  </a:lnTo>
                  <a:close/>
                  <a:moveTo>
                    <a:pt x="1" y="16170"/>
                  </a:moveTo>
                  <a:lnTo>
                    <a:pt x="1" y="21447"/>
                  </a:lnTo>
                  <a:lnTo>
                    <a:pt x="1" y="21640"/>
                  </a:lnTo>
                  <a:lnTo>
                    <a:pt x="1" y="22242"/>
                  </a:lnTo>
                  <a:lnTo>
                    <a:pt x="194" y="22242"/>
                  </a:lnTo>
                  <a:lnTo>
                    <a:pt x="194" y="21640"/>
                  </a:lnTo>
                  <a:lnTo>
                    <a:pt x="194" y="21447"/>
                  </a:lnTo>
                  <a:lnTo>
                    <a:pt x="194" y="16170"/>
                  </a:lnTo>
                  <a:close/>
                  <a:moveTo>
                    <a:pt x="1" y="23471"/>
                  </a:moveTo>
                  <a:lnTo>
                    <a:pt x="1" y="28652"/>
                  </a:lnTo>
                  <a:lnTo>
                    <a:pt x="194" y="28508"/>
                  </a:lnTo>
                  <a:lnTo>
                    <a:pt x="194" y="234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26;p54">
              <a:extLst>
                <a:ext uri="{FF2B5EF4-FFF2-40B4-BE49-F238E27FC236}">
                  <a16:creationId xmlns:a16="http://schemas.microsoft.com/office/drawing/2014/main" id="{8A2A6CEF-235F-7906-5CA0-E2CAD5323520}"/>
                </a:ext>
              </a:extLst>
            </p:cNvPr>
            <p:cNvSpPr/>
            <p:nvPr/>
          </p:nvSpPr>
          <p:spPr>
            <a:xfrm>
              <a:off x="2074100" y="2488950"/>
              <a:ext cx="4850" cy="342800"/>
            </a:xfrm>
            <a:custGeom>
              <a:avLst/>
              <a:gdLst/>
              <a:ahLst/>
              <a:cxnLst/>
              <a:rect l="l" t="t" r="r" b="b"/>
              <a:pathLst>
                <a:path w="194" h="13712" extrusionOk="0">
                  <a:moveTo>
                    <a:pt x="193" y="0"/>
                  </a:moveTo>
                  <a:lnTo>
                    <a:pt x="0" y="145"/>
                  </a:lnTo>
                  <a:lnTo>
                    <a:pt x="0" y="1687"/>
                  </a:lnTo>
                  <a:lnTo>
                    <a:pt x="193" y="1687"/>
                  </a:lnTo>
                  <a:lnTo>
                    <a:pt x="193" y="0"/>
                  </a:lnTo>
                  <a:close/>
                  <a:moveTo>
                    <a:pt x="0" y="2916"/>
                  </a:moveTo>
                  <a:lnTo>
                    <a:pt x="0" y="8507"/>
                  </a:lnTo>
                  <a:lnTo>
                    <a:pt x="193" y="8507"/>
                  </a:lnTo>
                  <a:lnTo>
                    <a:pt x="193" y="2916"/>
                  </a:lnTo>
                  <a:cubicBezTo>
                    <a:pt x="169" y="2940"/>
                    <a:pt x="145" y="2940"/>
                    <a:pt x="97" y="2940"/>
                  </a:cubicBezTo>
                  <a:cubicBezTo>
                    <a:pt x="73" y="2940"/>
                    <a:pt x="49" y="2940"/>
                    <a:pt x="0" y="2916"/>
                  </a:cubicBezTo>
                  <a:close/>
                  <a:moveTo>
                    <a:pt x="0" y="9736"/>
                  </a:moveTo>
                  <a:lnTo>
                    <a:pt x="0" y="13278"/>
                  </a:lnTo>
                  <a:lnTo>
                    <a:pt x="0" y="13543"/>
                  </a:lnTo>
                  <a:lnTo>
                    <a:pt x="0" y="13615"/>
                  </a:lnTo>
                  <a:cubicBezTo>
                    <a:pt x="0" y="13664"/>
                    <a:pt x="49" y="13712"/>
                    <a:pt x="97" y="13712"/>
                  </a:cubicBezTo>
                  <a:cubicBezTo>
                    <a:pt x="121" y="13712"/>
                    <a:pt x="145" y="13688"/>
                    <a:pt x="145" y="13688"/>
                  </a:cubicBezTo>
                  <a:cubicBezTo>
                    <a:pt x="169" y="13664"/>
                    <a:pt x="193" y="13639"/>
                    <a:pt x="193" y="13615"/>
                  </a:cubicBezTo>
                  <a:lnTo>
                    <a:pt x="193" y="13471"/>
                  </a:lnTo>
                  <a:lnTo>
                    <a:pt x="193" y="9736"/>
                  </a:lnTo>
                  <a:cubicBezTo>
                    <a:pt x="169" y="9736"/>
                    <a:pt x="145" y="9760"/>
                    <a:pt x="97" y="9760"/>
                  </a:cubicBezTo>
                  <a:cubicBezTo>
                    <a:pt x="73" y="9760"/>
                    <a:pt x="49" y="9736"/>
                    <a:pt x="0" y="9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27;p54">
              <a:extLst>
                <a:ext uri="{FF2B5EF4-FFF2-40B4-BE49-F238E27FC236}">
                  <a16:creationId xmlns:a16="http://schemas.microsoft.com/office/drawing/2014/main" id="{5339E6CC-0891-8C56-8B93-BD9D8DA8FA2A}"/>
                </a:ext>
              </a:extLst>
            </p:cNvPr>
            <p:cNvSpPr/>
            <p:nvPr/>
          </p:nvSpPr>
          <p:spPr>
            <a:xfrm>
              <a:off x="2623525" y="2234100"/>
              <a:ext cx="31350" cy="30750"/>
            </a:xfrm>
            <a:custGeom>
              <a:avLst/>
              <a:gdLst/>
              <a:ahLst/>
              <a:cxnLst/>
              <a:rect l="l" t="t" r="r" b="b"/>
              <a:pathLst>
                <a:path w="1254" h="1230" extrusionOk="0">
                  <a:moveTo>
                    <a:pt x="531" y="1"/>
                  </a:moveTo>
                  <a:cubicBezTo>
                    <a:pt x="338" y="25"/>
                    <a:pt x="145" y="170"/>
                    <a:pt x="73" y="338"/>
                  </a:cubicBezTo>
                  <a:cubicBezTo>
                    <a:pt x="49" y="386"/>
                    <a:pt x="25" y="459"/>
                    <a:pt x="25" y="507"/>
                  </a:cubicBezTo>
                  <a:cubicBezTo>
                    <a:pt x="0" y="555"/>
                    <a:pt x="0" y="579"/>
                    <a:pt x="0" y="603"/>
                  </a:cubicBezTo>
                  <a:cubicBezTo>
                    <a:pt x="0" y="917"/>
                    <a:pt x="241" y="1182"/>
                    <a:pt x="531" y="1230"/>
                  </a:cubicBezTo>
                  <a:lnTo>
                    <a:pt x="723" y="1230"/>
                  </a:lnTo>
                  <a:cubicBezTo>
                    <a:pt x="916" y="1206"/>
                    <a:pt x="1109" y="1061"/>
                    <a:pt x="1181" y="868"/>
                  </a:cubicBezTo>
                  <a:cubicBezTo>
                    <a:pt x="1205" y="820"/>
                    <a:pt x="1229" y="772"/>
                    <a:pt x="1254" y="700"/>
                  </a:cubicBezTo>
                  <a:cubicBezTo>
                    <a:pt x="1254" y="676"/>
                    <a:pt x="1254" y="651"/>
                    <a:pt x="1254" y="603"/>
                  </a:cubicBezTo>
                  <a:cubicBezTo>
                    <a:pt x="1254" y="459"/>
                    <a:pt x="1181" y="314"/>
                    <a:pt x="1109" y="218"/>
                  </a:cubicBezTo>
                  <a:lnTo>
                    <a:pt x="651" y="651"/>
                  </a:lnTo>
                  <a:lnTo>
                    <a:pt x="603" y="651"/>
                  </a:lnTo>
                  <a:lnTo>
                    <a:pt x="603" y="579"/>
                  </a:lnTo>
                  <a:lnTo>
                    <a:pt x="1037" y="145"/>
                  </a:lnTo>
                  <a:cubicBezTo>
                    <a:pt x="940" y="73"/>
                    <a:pt x="844" y="25"/>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28;p54">
              <a:extLst>
                <a:ext uri="{FF2B5EF4-FFF2-40B4-BE49-F238E27FC236}">
                  <a16:creationId xmlns:a16="http://schemas.microsoft.com/office/drawing/2014/main" id="{B348DF16-80CB-7E9E-956E-5D58027E0E59}"/>
                </a:ext>
              </a:extLst>
            </p:cNvPr>
            <p:cNvSpPr/>
            <p:nvPr/>
          </p:nvSpPr>
          <p:spPr>
            <a:xfrm>
              <a:off x="2623525" y="2531100"/>
              <a:ext cx="31350" cy="31375"/>
            </a:xfrm>
            <a:custGeom>
              <a:avLst/>
              <a:gdLst/>
              <a:ahLst/>
              <a:cxnLst/>
              <a:rect l="l" t="t" r="r" b="b"/>
              <a:pathLst>
                <a:path w="1254" h="1255" extrusionOk="0">
                  <a:moveTo>
                    <a:pt x="531" y="1"/>
                  </a:moveTo>
                  <a:cubicBezTo>
                    <a:pt x="314" y="49"/>
                    <a:pt x="121" y="194"/>
                    <a:pt x="49" y="387"/>
                  </a:cubicBezTo>
                  <a:cubicBezTo>
                    <a:pt x="25" y="459"/>
                    <a:pt x="25" y="507"/>
                    <a:pt x="0" y="579"/>
                  </a:cubicBezTo>
                  <a:cubicBezTo>
                    <a:pt x="0" y="579"/>
                    <a:pt x="0" y="603"/>
                    <a:pt x="0" y="628"/>
                  </a:cubicBezTo>
                  <a:cubicBezTo>
                    <a:pt x="0" y="941"/>
                    <a:pt x="241" y="1182"/>
                    <a:pt x="531" y="1230"/>
                  </a:cubicBezTo>
                  <a:cubicBezTo>
                    <a:pt x="555" y="1254"/>
                    <a:pt x="603" y="1254"/>
                    <a:pt x="627" y="1254"/>
                  </a:cubicBezTo>
                  <a:cubicBezTo>
                    <a:pt x="651" y="1254"/>
                    <a:pt x="699" y="1254"/>
                    <a:pt x="723" y="1230"/>
                  </a:cubicBezTo>
                  <a:cubicBezTo>
                    <a:pt x="844" y="1230"/>
                    <a:pt x="940" y="1158"/>
                    <a:pt x="1037" y="1085"/>
                  </a:cubicBezTo>
                  <a:lnTo>
                    <a:pt x="603" y="652"/>
                  </a:lnTo>
                  <a:lnTo>
                    <a:pt x="603" y="579"/>
                  </a:lnTo>
                  <a:lnTo>
                    <a:pt x="651" y="579"/>
                  </a:lnTo>
                  <a:lnTo>
                    <a:pt x="1109" y="1037"/>
                  </a:lnTo>
                  <a:cubicBezTo>
                    <a:pt x="1157" y="965"/>
                    <a:pt x="1181" y="893"/>
                    <a:pt x="1205" y="820"/>
                  </a:cubicBezTo>
                  <a:cubicBezTo>
                    <a:pt x="1229" y="772"/>
                    <a:pt x="1254" y="700"/>
                    <a:pt x="1254" y="652"/>
                  </a:cubicBezTo>
                  <a:cubicBezTo>
                    <a:pt x="1254" y="628"/>
                    <a:pt x="1254" y="628"/>
                    <a:pt x="1254" y="628"/>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9;p54">
              <a:extLst>
                <a:ext uri="{FF2B5EF4-FFF2-40B4-BE49-F238E27FC236}">
                  <a16:creationId xmlns:a16="http://schemas.microsoft.com/office/drawing/2014/main" id="{2B34CDA5-D8B8-E4DC-5848-2EFC2FE16B9B}"/>
                </a:ext>
              </a:extLst>
            </p:cNvPr>
            <p:cNvSpPr/>
            <p:nvPr/>
          </p:nvSpPr>
          <p:spPr>
            <a:xfrm>
              <a:off x="2623525" y="2694975"/>
              <a:ext cx="31350" cy="31350"/>
            </a:xfrm>
            <a:custGeom>
              <a:avLst/>
              <a:gdLst/>
              <a:ahLst/>
              <a:cxnLst/>
              <a:rect l="l" t="t" r="r" b="b"/>
              <a:pathLst>
                <a:path w="1254" h="1254" extrusionOk="0">
                  <a:moveTo>
                    <a:pt x="531" y="1"/>
                  </a:moveTo>
                  <a:cubicBezTo>
                    <a:pt x="290" y="49"/>
                    <a:pt x="97" y="217"/>
                    <a:pt x="25" y="458"/>
                  </a:cubicBezTo>
                  <a:cubicBezTo>
                    <a:pt x="25" y="507"/>
                    <a:pt x="0" y="555"/>
                    <a:pt x="0" y="627"/>
                  </a:cubicBezTo>
                  <a:cubicBezTo>
                    <a:pt x="0" y="627"/>
                    <a:pt x="0" y="627"/>
                    <a:pt x="0" y="651"/>
                  </a:cubicBezTo>
                  <a:cubicBezTo>
                    <a:pt x="25" y="940"/>
                    <a:pt x="241" y="1181"/>
                    <a:pt x="531" y="1230"/>
                  </a:cubicBezTo>
                  <a:cubicBezTo>
                    <a:pt x="555" y="1230"/>
                    <a:pt x="603" y="1254"/>
                    <a:pt x="627" y="1254"/>
                  </a:cubicBezTo>
                  <a:cubicBezTo>
                    <a:pt x="651" y="1254"/>
                    <a:pt x="699" y="1230"/>
                    <a:pt x="723" y="1230"/>
                  </a:cubicBezTo>
                  <a:cubicBezTo>
                    <a:pt x="916" y="1205"/>
                    <a:pt x="1109" y="1061"/>
                    <a:pt x="1181" y="892"/>
                  </a:cubicBezTo>
                  <a:cubicBezTo>
                    <a:pt x="1205" y="820"/>
                    <a:pt x="1229" y="772"/>
                    <a:pt x="1229" y="699"/>
                  </a:cubicBezTo>
                  <a:cubicBezTo>
                    <a:pt x="1254" y="675"/>
                    <a:pt x="1254" y="651"/>
                    <a:pt x="1254" y="627"/>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0;p54">
              <a:extLst>
                <a:ext uri="{FF2B5EF4-FFF2-40B4-BE49-F238E27FC236}">
                  <a16:creationId xmlns:a16="http://schemas.microsoft.com/office/drawing/2014/main" id="{E9960932-9C7F-B832-C14B-AA67B32357A8}"/>
                </a:ext>
              </a:extLst>
            </p:cNvPr>
            <p:cNvSpPr/>
            <p:nvPr/>
          </p:nvSpPr>
          <p:spPr>
            <a:xfrm>
              <a:off x="2342175" y="2652800"/>
              <a:ext cx="31350" cy="30750"/>
            </a:xfrm>
            <a:custGeom>
              <a:avLst/>
              <a:gdLst/>
              <a:ahLst/>
              <a:cxnLst/>
              <a:rect l="l" t="t" r="r" b="b"/>
              <a:pathLst>
                <a:path w="1254" h="1230" extrusionOk="0">
                  <a:moveTo>
                    <a:pt x="531" y="1"/>
                  </a:moveTo>
                  <a:cubicBezTo>
                    <a:pt x="266" y="49"/>
                    <a:pt x="49" y="266"/>
                    <a:pt x="25" y="531"/>
                  </a:cubicBezTo>
                  <a:cubicBezTo>
                    <a:pt x="1" y="555"/>
                    <a:pt x="1" y="579"/>
                    <a:pt x="1" y="603"/>
                  </a:cubicBezTo>
                  <a:cubicBezTo>
                    <a:pt x="1" y="651"/>
                    <a:pt x="1" y="675"/>
                    <a:pt x="25" y="724"/>
                  </a:cubicBezTo>
                  <a:cubicBezTo>
                    <a:pt x="25" y="820"/>
                    <a:pt x="97" y="941"/>
                    <a:pt x="170" y="1013"/>
                  </a:cubicBezTo>
                  <a:lnTo>
                    <a:pt x="603" y="579"/>
                  </a:lnTo>
                  <a:lnTo>
                    <a:pt x="651" y="579"/>
                  </a:lnTo>
                  <a:lnTo>
                    <a:pt x="651" y="651"/>
                  </a:lnTo>
                  <a:lnTo>
                    <a:pt x="218" y="1085"/>
                  </a:lnTo>
                  <a:cubicBezTo>
                    <a:pt x="314" y="1157"/>
                    <a:pt x="410" y="1206"/>
                    <a:pt x="531" y="1230"/>
                  </a:cubicBezTo>
                  <a:lnTo>
                    <a:pt x="724" y="1230"/>
                  </a:lnTo>
                  <a:cubicBezTo>
                    <a:pt x="989" y="1181"/>
                    <a:pt x="1206" y="989"/>
                    <a:pt x="1254" y="700"/>
                  </a:cubicBezTo>
                  <a:cubicBezTo>
                    <a:pt x="1254" y="675"/>
                    <a:pt x="1254" y="651"/>
                    <a:pt x="1254" y="603"/>
                  </a:cubicBezTo>
                  <a:cubicBezTo>
                    <a:pt x="1254" y="579"/>
                    <a:pt x="1254" y="555"/>
                    <a:pt x="1254" y="531"/>
                  </a:cubicBezTo>
                  <a:cubicBezTo>
                    <a:pt x="1206" y="266"/>
                    <a:pt x="989" y="49"/>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1;p54">
              <a:extLst>
                <a:ext uri="{FF2B5EF4-FFF2-40B4-BE49-F238E27FC236}">
                  <a16:creationId xmlns:a16="http://schemas.microsoft.com/office/drawing/2014/main" id="{11A1018F-D264-0118-BFD1-0E586B1D5F36}"/>
                </a:ext>
              </a:extLst>
            </p:cNvPr>
            <p:cNvSpPr/>
            <p:nvPr/>
          </p:nvSpPr>
          <p:spPr>
            <a:xfrm>
              <a:off x="2342175" y="2835350"/>
              <a:ext cx="31350" cy="30750"/>
            </a:xfrm>
            <a:custGeom>
              <a:avLst/>
              <a:gdLst/>
              <a:ahLst/>
              <a:cxnLst/>
              <a:rect l="l" t="t" r="r" b="b"/>
              <a:pathLst>
                <a:path w="1254" h="1230" extrusionOk="0">
                  <a:moveTo>
                    <a:pt x="531" y="0"/>
                  </a:moveTo>
                  <a:cubicBezTo>
                    <a:pt x="266" y="48"/>
                    <a:pt x="49" y="265"/>
                    <a:pt x="25" y="555"/>
                  </a:cubicBezTo>
                  <a:cubicBezTo>
                    <a:pt x="1" y="579"/>
                    <a:pt x="1" y="579"/>
                    <a:pt x="1" y="603"/>
                  </a:cubicBezTo>
                  <a:cubicBezTo>
                    <a:pt x="1" y="651"/>
                    <a:pt x="25" y="699"/>
                    <a:pt x="25" y="723"/>
                  </a:cubicBezTo>
                  <a:cubicBezTo>
                    <a:pt x="73" y="988"/>
                    <a:pt x="266" y="1181"/>
                    <a:pt x="531" y="1229"/>
                  </a:cubicBezTo>
                  <a:lnTo>
                    <a:pt x="724" y="1229"/>
                  </a:lnTo>
                  <a:cubicBezTo>
                    <a:pt x="989" y="1181"/>
                    <a:pt x="1206" y="988"/>
                    <a:pt x="1254" y="699"/>
                  </a:cubicBezTo>
                  <a:cubicBezTo>
                    <a:pt x="1254" y="675"/>
                    <a:pt x="1254" y="651"/>
                    <a:pt x="1254" y="603"/>
                  </a:cubicBezTo>
                  <a:cubicBezTo>
                    <a:pt x="1254" y="579"/>
                    <a:pt x="1254" y="555"/>
                    <a:pt x="1254" y="530"/>
                  </a:cubicBezTo>
                  <a:cubicBezTo>
                    <a:pt x="1206" y="265"/>
                    <a:pt x="989" y="48"/>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2;p54">
              <a:extLst>
                <a:ext uri="{FF2B5EF4-FFF2-40B4-BE49-F238E27FC236}">
                  <a16:creationId xmlns:a16="http://schemas.microsoft.com/office/drawing/2014/main" id="{77CDECC4-BCC9-0EAC-5A1B-0FA5A82660D0}"/>
                </a:ext>
              </a:extLst>
            </p:cNvPr>
            <p:cNvSpPr/>
            <p:nvPr/>
          </p:nvSpPr>
          <p:spPr>
            <a:xfrm>
              <a:off x="2342175" y="2466050"/>
              <a:ext cx="31350" cy="31350"/>
            </a:xfrm>
            <a:custGeom>
              <a:avLst/>
              <a:gdLst/>
              <a:ahLst/>
              <a:cxnLst/>
              <a:rect l="l" t="t" r="r" b="b"/>
              <a:pathLst>
                <a:path w="1254" h="1254" extrusionOk="0">
                  <a:moveTo>
                    <a:pt x="627" y="0"/>
                  </a:moveTo>
                  <a:cubicBezTo>
                    <a:pt x="603" y="0"/>
                    <a:pt x="579" y="0"/>
                    <a:pt x="531" y="25"/>
                  </a:cubicBezTo>
                  <a:cubicBezTo>
                    <a:pt x="266" y="49"/>
                    <a:pt x="49" y="266"/>
                    <a:pt x="25" y="555"/>
                  </a:cubicBezTo>
                  <a:cubicBezTo>
                    <a:pt x="1" y="579"/>
                    <a:pt x="1" y="603"/>
                    <a:pt x="1" y="627"/>
                  </a:cubicBezTo>
                  <a:cubicBezTo>
                    <a:pt x="1" y="675"/>
                    <a:pt x="1" y="699"/>
                    <a:pt x="25" y="747"/>
                  </a:cubicBezTo>
                  <a:cubicBezTo>
                    <a:pt x="73" y="988"/>
                    <a:pt x="266" y="1205"/>
                    <a:pt x="531" y="1254"/>
                  </a:cubicBezTo>
                  <a:lnTo>
                    <a:pt x="724" y="1254"/>
                  </a:lnTo>
                  <a:cubicBezTo>
                    <a:pt x="989" y="1205"/>
                    <a:pt x="1206" y="988"/>
                    <a:pt x="1254" y="723"/>
                  </a:cubicBezTo>
                  <a:cubicBezTo>
                    <a:pt x="1254" y="699"/>
                    <a:pt x="1254" y="651"/>
                    <a:pt x="1254" y="627"/>
                  </a:cubicBezTo>
                  <a:cubicBezTo>
                    <a:pt x="1254" y="603"/>
                    <a:pt x="1254" y="579"/>
                    <a:pt x="1254" y="531"/>
                  </a:cubicBezTo>
                  <a:cubicBezTo>
                    <a:pt x="1206" y="266"/>
                    <a:pt x="989" y="49"/>
                    <a:pt x="724" y="25"/>
                  </a:cubicBezTo>
                  <a:cubicBezTo>
                    <a:pt x="700" y="0"/>
                    <a:pt x="651"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3;p54">
              <a:extLst>
                <a:ext uri="{FF2B5EF4-FFF2-40B4-BE49-F238E27FC236}">
                  <a16:creationId xmlns:a16="http://schemas.microsoft.com/office/drawing/2014/main" id="{F9504494-B87B-F52F-D235-131327C2DBA2}"/>
                </a:ext>
              </a:extLst>
            </p:cNvPr>
            <p:cNvSpPr/>
            <p:nvPr/>
          </p:nvSpPr>
          <p:spPr>
            <a:xfrm>
              <a:off x="2060850" y="2531100"/>
              <a:ext cx="31350" cy="31375"/>
            </a:xfrm>
            <a:custGeom>
              <a:avLst/>
              <a:gdLst/>
              <a:ahLst/>
              <a:cxnLst/>
              <a:rect l="l" t="t" r="r" b="b"/>
              <a:pathLst>
                <a:path w="1254" h="1255" extrusionOk="0">
                  <a:moveTo>
                    <a:pt x="530" y="1"/>
                  </a:moveTo>
                  <a:cubicBezTo>
                    <a:pt x="241" y="49"/>
                    <a:pt x="0" y="314"/>
                    <a:pt x="0" y="628"/>
                  </a:cubicBezTo>
                  <a:cubicBezTo>
                    <a:pt x="0" y="652"/>
                    <a:pt x="24" y="676"/>
                    <a:pt x="24" y="700"/>
                  </a:cubicBezTo>
                  <a:cubicBezTo>
                    <a:pt x="24" y="748"/>
                    <a:pt x="48" y="820"/>
                    <a:pt x="73" y="869"/>
                  </a:cubicBezTo>
                  <a:cubicBezTo>
                    <a:pt x="97" y="917"/>
                    <a:pt x="121" y="989"/>
                    <a:pt x="169" y="1037"/>
                  </a:cubicBezTo>
                  <a:lnTo>
                    <a:pt x="603" y="579"/>
                  </a:lnTo>
                  <a:lnTo>
                    <a:pt x="675" y="579"/>
                  </a:lnTo>
                  <a:lnTo>
                    <a:pt x="675" y="652"/>
                  </a:lnTo>
                  <a:lnTo>
                    <a:pt x="217" y="1085"/>
                  </a:lnTo>
                  <a:cubicBezTo>
                    <a:pt x="314" y="1158"/>
                    <a:pt x="434" y="1230"/>
                    <a:pt x="530" y="1230"/>
                  </a:cubicBezTo>
                  <a:cubicBezTo>
                    <a:pt x="579" y="1254"/>
                    <a:pt x="603" y="1254"/>
                    <a:pt x="627" y="1254"/>
                  </a:cubicBezTo>
                  <a:cubicBezTo>
                    <a:pt x="675" y="1254"/>
                    <a:pt x="699" y="1254"/>
                    <a:pt x="723" y="1230"/>
                  </a:cubicBezTo>
                  <a:cubicBezTo>
                    <a:pt x="1012" y="1182"/>
                    <a:pt x="1253" y="941"/>
                    <a:pt x="1253" y="628"/>
                  </a:cubicBezTo>
                  <a:cubicBezTo>
                    <a:pt x="1253" y="603"/>
                    <a:pt x="1253" y="555"/>
                    <a:pt x="1253" y="531"/>
                  </a:cubicBezTo>
                  <a:cubicBezTo>
                    <a:pt x="1229" y="459"/>
                    <a:pt x="1229" y="411"/>
                    <a:pt x="1205" y="362"/>
                  </a:cubicBezTo>
                  <a:cubicBezTo>
                    <a:pt x="1109" y="170"/>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4;p54">
              <a:extLst>
                <a:ext uri="{FF2B5EF4-FFF2-40B4-BE49-F238E27FC236}">
                  <a16:creationId xmlns:a16="http://schemas.microsoft.com/office/drawing/2014/main" id="{C2D73676-47B8-5652-63C2-9983AD4FFBAA}"/>
                </a:ext>
              </a:extLst>
            </p:cNvPr>
            <p:cNvSpPr/>
            <p:nvPr/>
          </p:nvSpPr>
          <p:spPr>
            <a:xfrm>
              <a:off x="2060850" y="2701600"/>
              <a:ext cx="31350" cy="31350"/>
            </a:xfrm>
            <a:custGeom>
              <a:avLst/>
              <a:gdLst/>
              <a:ahLst/>
              <a:cxnLst/>
              <a:rect l="l" t="t" r="r" b="b"/>
              <a:pathLst>
                <a:path w="1254" h="1254" extrusionOk="0">
                  <a:moveTo>
                    <a:pt x="530" y="1"/>
                  </a:moveTo>
                  <a:cubicBezTo>
                    <a:pt x="265" y="49"/>
                    <a:pt x="48" y="266"/>
                    <a:pt x="24" y="531"/>
                  </a:cubicBezTo>
                  <a:cubicBezTo>
                    <a:pt x="24" y="579"/>
                    <a:pt x="0" y="603"/>
                    <a:pt x="0" y="627"/>
                  </a:cubicBezTo>
                  <a:cubicBezTo>
                    <a:pt x="0" y="651"/>
                    <a:pt x="24" y="699"/>
                    <a:pt x="24" y="724"/>
                  </a:cubicBezTo>
                  <a:cubicBezTo>
                    <a:pt x="73" y="989"/>
                    <a:pt x="265" y="1206"/>
                    <a:pt x="530" y="1230"/>
                  </a:cubicBezTo>
                  <a:cubicBezTo>
                    <a:pt x="579" y="1230"/>
                    <a:pt x="603" y="1254"/>
                    <a:pt x="627" y="1254"/>
                  </a:cubicBezTo>
                  <a:cubicBezTo>
                    <a:pt x="675" y="1254"/>
                    <a:pt x="699" y="1230"/>
                    <a:pt x="723" y="1230"/>
                  </a:cubicBezTo>
                  <a:cubicBezTo>
                    <a:pt x="1012" y="1181"/>
                    <a:pt x="1253" y="940"/>
                    <a:pt x="1253" y="627"/>
                  </a:cubicBezTo>
                  <a:cubicBezTo>
                    <a:pt x="1253" y="579"/>
                    <a:pt x="1253" y="555"/>
                    <a:pt x="1253" y="531"/>
                  </a:cubicBezTo>
                  <a:cubicBezTo>
                    <a:pt x="1229" y="458"/>
                    <a:pt x="1205" y="410"/>
                    <a:pt x="1181" y="338"/>
                  </a:cubicBezTo>
                  <a:cubicBezTo>
                    <a:pt x="1109" y="169"/>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p54">
              <a:extLst>
                <a:ext uri="{FF2B5EF4-FFF2-40B4-BE49-F238E27FC236}">
                  <a16:creationId xmlns:a16="http://schemas.microsoft.com/office/drawing/2014/main" id="{3A891687-A5EE-A57A-4656-D726190C3ECB}"/>
                </a:ext>
              </a:extLst>
            </p:cNvPr>
            <p:cNvSpPr/>
            <p:nvPr/>
          </p:nvSpPr>
          <p:spPr>
            <a:xfrm>
              <a:off x="2888600" y="1883500"/>
              <a:ext cx="94000" cy="1825"/>
            </a:xfrm>
            <a:custGeom>
              <a:avLst/>
              <a:gdLst/>
              <a:ahLst/>
              <a:cxnLst/>
              <a:rect l="l" t="t" r="r" b="b"/>
              <a:pathLst>
                <a:path w="3760" h="73" extrusionOk="0">
                  <a:moveTo>
                    <a:pt x="121" y="0"/>
                  </a:moveTo>
                  <a:lnTo>
                    <a:pt x="0" y="72"/>
                  </a:lnTo>
                  <a:lnTo>
                    <a:pt x="3711" y="72"/>
                  </a:lnTo>
                  <a:lnTo>
                    <a:pt x="3760" y="48"/>
                  </a:lnTo>
                  <a:lnTo>
                    <a:pt x="3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p54">
              <a:extLst>
                <a:ext uri="{FF2B5EF4-FFF2-40B4-BE49-F238E27FC236}">
                  <a16:creationId xmlns:a16="http://schemas.microsoft.com/office/drawing/2014/main" id="{0795EE49-6482-508A-F515-B4CC3C08B4EB}"/>
                </a:ext>
              </a:extLst>
            </p:cNvPr>
            <p:cNvSpPr/>
            <p:nvPr/>
          </p:nvSpPr>
          <p:spPr>
            <a:xfrm>
              <a:off x="2638575" y="2545575"/>
              <a:ext cx="137400" cy="137975"/>
            </a:xfrm>
            <a:custGeom>
              <a:avLst/>
              <a:gdLst/>
              <a:ahLst/>
              <a:cxnLst/>
              <a:rect l="l" t="t" r="r" b="b"/>
              <a:pathLst>
                <a:path w="5496" h="5519" extrusionOk="0">
                  <a:moveTo>
                    <a:pt x="1" y="0"/>
                  </a:moveTo>
                  <a:lnTo>
                    <a:pt x="1" y="73"/>
                  </a:lnTo>
                  <a:lnTo>
                    <a:pt x="435" y="506"/>
                  </a:lnTo>
                  <a:lnTo>
                    <a:pt x="4242" y="4338"/>
                  </a:lnTo>
                  <a:lnTo>
                    <a:pt x="4411" y="4507"/>
                  </a:lnTo>
                  <a:lnTo>
                    <a:pt x="5423" y="5519"/>
                  </a:lnTo>
                  <a:lnTo>
                    <a:pt x="5495" y="5470"/>
                  </a:lnTo>
                  <a:lnTo>
                    <a:pt x="4435" y="4386"/>
                  </a:lnTo>
                  <a:lnTo>
                    <a:pt x="4266" y="4217"/>
                  </a:lnTo>
                  <a:lnTo>
                    <a:pt x="507" y="458"/>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7;p54">
              <a:extLst>
                <a:ext uri="{FF2B5EF4-FFF2-40B4-BE49-F238E27FC236}">
                  <a16:creationId xmlns:a16="http://schemas.microsoft.com/office/drawing/2014/main" id="{60C884C8-28B0-98AD-9659-59D8535043C9}"/>
                </a:ext>
              </a:extLst>
            </p:cNvPr>
            <p:cNvSpPr/>
            <p:nvPr/>
          </p:nvSpPr>
          <p:spPr>
            <a:xfrm>
              <a:off x="1858425" y="2667275"/>
              <a:ext cx="500050" cy="286775"/>
            </a:xfrm>
            <a:custGeom>
              <a:avLst/>
              <a:gdLst/>
              <a:ahLst/>
              <a:cxnLst/>
              <a:rect l="l" t="t" r="r" b="b"/>
              <a:pathLst>
                <a:path w="20002" h="11471" extrusionOk="0">
                  <a:moveTo>
                    <a:pt x="19953" y="0"/>
                  </a:moveTo>
                  <a:lnTo>
                    <a:pt x="19520" y="434"/>
                  </a:lnTo>
                  <a:lnTo>
                    <a:pt x="15447" y="4506"/>
                  </a:lnTo>
                  <a:lnTo>
                    <a:pt x="15302" y="4651"/>
                  </a:lnTo>
                  <a:lnTo>
                    <a:pt x="11929" y="8025"/>
                  </a:lnTo>
                  <a:lnTo>
                    <a:pt x="11688" y="8266"/>
                  </a:lnTo>
                  <a:lnTo>
                    <a:pt x="11375" y="8579"/>
                  </a:lnTo>
                  <a:lnTo>
                    <a:pt x="11230" y="8723"/>
                  </a:lnTo>
                  <a:lnTo>
                    <a:pt x="8579" y="11374"/>
                  </a:lnTo>
                  <a:lnTo>
                    <a:pt x="49" y="11374"/>
                  </a:lnTo>
                  <a:lnTo>
                    <a:pt x="0" y="11422"/>
                  </a:lnTo>
                  <a:lnTo>
                    <a:pt x="49" y="11471"/>
                  </a:lnTo>
                  <a:lnTo>
                    <a:pt x="8603" y="11471"/>
                  </a:lnTo>
                  <a:lnTo>
                    <a:pt x="8627" y="11446"/>
                  </a:lnTo>
                  <a:lnTo>
                    <a:pt x="11302" y="8772"/>
                  </a:lnTo>
                  <a:lnTo>
                    <a:pt x="11447" y="8651"/>
                  </a:lnTo>
                  <a:lnTo>
                    <a:pt x="11856" y="8217"/>
                  </a:lnTo>
                  <a:lnTo>
                    <a:pt x="12073" y="8000"/>
                  </a:lnTo>
                  <a:lnTo>
                    <a:pt x="15375" y="4699"/>
                  </a:lnTo>
                  <a:lnTo>
                    <a:pt x="15495" y="4579"/>
                  </a:lnTo>
                  <a:lnTo>
                    <a:pt x="19568" y="50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8;p54">
              <a:extLst>
                <a:ext uri="{FF2B5EF4-FFF2-40B4-BE49-F238E27FC236}">
                  <a16:creationId xmlns:a16="http://schemas.microsoft.com/office/drawing/2014/main" id="{C9DBBA2E-27EB-A9EE-37CF-BFD6C1F1CA08}"/>
                </a:ext>
              </a:extLst>
            </p:cNvPr>
            <p:cNvSpPr/>
            <p:nvPr/>
          </p:nvSpPr>
          <p:spPr>
            <a:xfrm>
              <a:off x="2638575" y="2132300"/>
              <a:ext cx="344025" cy="118100"/>
            </a:xfrm>
            <a:custGeom>
              <a:avLst/>
              <a:gdLst/>
              <a:ahLst/>
              <a:cxnLst/>
              <a:rect l="l" t="t" r="r" b="b"/>
              <a:pathLst>
                <a:path w="13761" h="4724" extrusionOk="0">
                  <a:moveTo>
                    <a:pt x="4628" y="0"/>
                  </a:moveTo>
                  <a:lnTo>
                    <a:pt x="4025" y="627"/>
                  </a:lnTo>
                  <a:lnTo>
                    <a:pt x="3881" y="771"/>
                  </a:lnTo>
                  <a:lnTo>
                    <a:pt x="435" y="4217"/>
                  </a:lnTo>
                  <a:lnTo>
                    <a:pt x="1" y="4651"/>
                  </a:lnTo>
                  <a:lnTo>
                    <a:pt x="1" y="4723"/>
                  </a:lnTo>
                  <a:lnTo>
                    <a:pt x="49" y="4723"/>
                  </a:lnTo>
                  <a:lnTo>
                    <a:pt x="507" y="4290"/>
                  </a:lnTo>
                  <a:lnTo>
                    <a:pt x="3905" y="868"/>
                  </a:lnTo>
                  <a:lnTo>
                    <a:pt x="4049" y="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9;p54">
              <a:extLst>
                <a:ext uri="{FF2B5EF4-FFF2-40B4-BE49-F238E27FC236}">
                  <a16:creationId xmlns:a16="http://schemas.microsoft.com/office/drawing/2014/main" id="{B9C3B7D8-A8C4-501E-3B3E-02A0A696656A}"/>
                </a:ext>
              </a:extLst>
            </p:cNvPr>
            <p:cNvSpPr/>
            <p:nvPr/>
          </p:nvSpPr>
          <p:spPr>
            <a:xfrm>
              <a:off x="1804200" y="2545575"/>
              <a:ext cx="273525" cy="148225"/>
            </a:xfrm>
            <a:custGeom>
              <a:avLst/>
              <a:gdLst/>
              <a:ahLst/>
              <a:cxnLst/>
              <a:rect l="l" t="t" r="r" b="b"/>
              <a:pathLst>
                <a:path w="10941" h="5929" extrusionOk="0">
                  <a:moveTo>
                    <a:pt x="10869" y="0"/>
                  </a:moveTo>
                  <a:lnTo>
                    <a:pt x="10435" y="458"/>
                  </a:lnTo>
                  <a:lnTo>
                    <a:pt x="7085" y="3808"/>
                  </a:lnTo>
                  <a:lnTo>
                    <a:pt x="6917" y="3976"/>
                  </a:lnTo>
                  <a:lnTo>
                    <a:pt x="5037" y="5832"/>
                  </a:lnTo>
                  <a:lnTo>
                    <a:pt x="121" y="5832"/>
                  </a:lnTo>
                  <a:lnTo>
                    <a:pt x="1" y="5928"/>
                  </a:lnTo>
                  <a:lnTo>
                    <a:pt x="5061" y="5928"/>
                  </a:lnTo>
                  <a:lnTo>
                    <a:pt x="5085" y="5904"/>
                  </a:lnTo>
                  <a:lnTo>
                    <a:pt x="6917" y="4073"/>
                  </a:lnTo>
                  <a:lnTo>
                    <a:pt x="7085" y="3928"/>
                  </a:lnTo>
                  <a:lnTo>
                    <a:pt x="10483" y="506"/>
                  </a:lnTo>
                  <a:lnTo>
                    <a:pt x="10941" y="73"/>
                  </a:lnTo>
                  <a:lnTo>
                    <a:pt x="10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40;p54">
              <a:extLst>
                <a:ext uri="{FF2B5EF4-FFF2-40B4-BE49-F238E27FC236}">
                  <a16:creationId xmlns:a16="http://schemas.microsoft.com/office/drawing/2014/main" id="{4AEB1B67-764E-21DC-2F15-17EEACEC135C}"/>
                </a:ext>
              </a:extLst>
            </p:cNvPr>
            <p:cNvSpPr/>
            <p:nvPr/>
          </p:nvSpPr>
          <p:spPr>
            <a:xfrm>
              <a:off x="1680700" y="3060050"/>
              <a:ext cx="4850" cy="2450"/>
            </a:xfrm>
            <a:custGeom>
              <a:avLst/>
              <a:gdLst/>
              <a:ahLst/>
              <a:cxnLst/>
              <a:rect l="l" t="t" r="r" b="b"/>
              <a:pathLst>
                <a:path w="194" h="98" extrusionOk="0">
                  <a:moveTo>
                    <a:pt x="193" y="1"/>
                  </a:moveTo>
                  <a:lnTo>
                    <a:pt x="1" y="25"/>
                  </a:lnTo>
                  <a:lnTo>
                    <a:pt x="1" y="97"/>
                  </a:lnTo>
                  <a:lnTo>
                    <a:pt x="193"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387;p44">
            <a:extLst>
              <a:ext uri="{FF2B5EF4-FFF2-40B4-BE49-F238E27FC236}">
                <a16:creationId xmlns:a16="http://schemas.microsoft.com/office/drawing/2014/main" id="{2ECCD883-8624-4E01-E0F7-39479FC4C66E}"/>
              </a:ext>
            </a:extLst>
          </p:cNvPr>
          <p:cNvSpPr txBox="1">
            <a:spLocks/>
          </p:cNvSpPr>
          <p:nvPr/>
        </p:nvSpPr>
        <p:spPr>
          <a:xfrm flipH="1">
            <a:off x="24467" y="390426"/>
            <a:ext cx="880901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600">
                <a:solidFill>
                  <a:schemeClr val="bg1"/>
                </a:solidFill>
                <a:latin typeface="Play" panose="020B0604020202020204" charset="0"/>
              </a:rPr>
              <a:t>Để phòng chống lỗi tràn bộ đệm một cách hiệu quả, cần kết hợp nhiều biện pháp.</a:t>
            </a:r>
          </a:p>
        </p:txBody>
      </p:sp>
      <p:cxnSp>
        <p:nvCxnSpPr>
          <p:cNvPr id="277" name="Straight Connector 276">
            <a:extLst>
              <a:ext uri="{FF2B5EF4-FFF2-40B4-BE49-F238E27FC236}">
                <a16:creationId xmlns:a16="http://schemas.microsoft.com/office/drawing/2014/main" id="{184E940E-A9D6-64EA-0582-295212BE396F}"/>
              </a:ext>
            </a:extLst>
          </p:cNvPr>
          <p:cNvCxnSpPr>
            <a:cxnSpLocks/>
          </p:cNvCxnSpPr>
          <p:nvPr/>
        </p:nvCxnSpPr>
        <p:spPr>
          <a:xfrm>
            <a:off x="-178231" y="1170119"/>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Google Shape;349;p42">
            <a:extLst>
              <a:ext uri="{FF2B5EF4-FFF2-40B4-BE49-F238E27FC236}">
                <a16:creationId xmlns:a16="http://schemas.microsoft.com/office/drawing/2014/main" id="{41910813-3BB8-139F-AE97-261F6BB84251}"/>
              </a:ext>
            </a:extLst>
          </p:cNvPr>
          <p:cNvSpPr txBox="1">
            <a:spLocks/>
          </p:cNvSpPr>
          <p:nvPr/>
        </p:nvSpPr>
        <p:spPr>
          <a:xfrm>
            <a:off x="178601" y="2402190"/>
            <a:ext cx="6104579" cy="19019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273D40"/>
              </a:buClr>
              <a:buSzPts val="600"/>
            </a:pPr>
            <a:r>
              <a:rPr lang="vi-VN" sz="1800">
                <a:solidFill>
                  <a:schemeClr val="bg1"/>
                </a:solidFill>
                <a:latin typeface="Play" panose="020B0604020202020204" charset="0"/>
                <a:cs typeface="Rubik" panose="020B0604020202020204" charset="-79"/>
              </a:rPr>
              <a:t>Ngẫu nhiên hóa sơ đồ địa chỉ cấp phát các ô nhớ trong ngăn xếp khi thực hiện</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chương trình, nhằm gây khó khăn cho việc gỡ rối và phát hiện vị trí các ô nhớ quan trọng như ô nhớ chứa địa chỉ trở về.</a:t>
            </a:r>
          </a:p>
        </p:txBody>
      </p:sp>
      <p:grpSp>
        <p:nvGrpSpPr>
          <p:cNvPr id="4" name="Google Shape;661;p54">
            <a:extLst>
              <a:ext uri="{FF2B5EF4-FFF2-40B4-BE49-F238E27FC236}">
                <a16:creationId xmlns:a16="http://schemas.microsoft.com/office/drawing/2014/main" id="{09B3640F-000F-8474-97D2-45418EB523A8}"/>
              </a:ext>
            </a:extLst>
          </p:cNvPr>
          <p:cNvGrpSpPr/>
          <p:nvPr/>
        </p:nvGrpSpPr>
        <p:grpSpPr>
          <a:xfrm>
            <a:off x="6303604" y="2690312"/>
            <a:ext cx="2153082" cy="2067415"/>
            <a:chOff x="1680700" y="1812400"/>
            <a:chExt cx="1301900" cy="1250100"/>
          </a:xfrm>
        </p:grpSpPr>
        <p:sp>
          <p:nvSpPr>
            <p:cNvPr id="5" name="Google Shape;662;p54">
              <a:extLst>
                <a:ext uri="{FF2B5EF4-FFF2-40B4-BE49-F238E27FC236}">
                  <a16:creationId xmlns:a16="http://schemas.microsoft.com/office/drawing/2014/main" id="{BB59BD74-68B5-F4CC-859E-E04042FED69C}"/>
                </a:ext>
              </a:extLst>
            </p:cNvPr>
            <p:cNvSpPr/>
            <p:nvPr/>
          </p:nvSpPr>
          <p:spPr>
            <a:xfrm>
              <a:off x="1883125" y="2349050"/>
              <a:ext cx="94000" cy="245950"/>
            </a:xfrm>
            <a:custGeom>
              <a:avLst/>
              <a:gdLst/>
              <a:ahLst/>
              <a:cxnLst/>
              <a:rect l="l" t="t" r="r" b="b"/>
              <a:pathLst>
                <a:path w="3760" h="9838" extrusionOk="0">
                  <a:moveTo>
                    <a:pt x="2001" y="174"/>
                  </a:moveTo>
                  <a:cubicBezTo>
                    <a:pt x="2121" y="174"/>
                    <a:pt x="2266" y="198"/>
                    <a:pt x="2386" y="246"/>
                  </a:cubicBezTo>
                  <a:cubicBezTo>
                    <a:pt x="2723" y="343"/>
                    <a:pt x="3037" y="463"/>
                    <a:pt x="3181" y="536"/>
                  </a:cubicBezTo>
                  <a:cubicBezTo>
                    <a:pt x="3254" y="4198"/>
                    <a:pt x="3374" y="7259"/>
                    <a:pt x="3567" y="9645"/>
                  </a:cubicBezTo>
                  <a:cubicBezTo>
                    <a:pt x="3521" y="9647"/>
                    <a:pt x="3476" y="9648"/>
                    <a:pt x="3432" y="9648"/>
                  </a:cubicBezTo>
                  <a:cubicBezTo>
                    <a:pt x="3038" y="9648"/>
                    <a:pt x="2721" y="9551"/>
                    <a:pt x="2482" y="9355"/>
                  </a:cubicBezTo>
                  <a:cubicBezTo>
                    <a:pt x="2025" y="8970"/>
                    <a:pt x="2025" y="8295"/>
                    <a:pt x="2025" y="8295"/>
                  </a:cubicBezTo>
                  <a:lnTo>
                    <a:pt x="2025" y="8247"/>
                  </a:lnTo>
                  <a:lnTo>
                    <a:pt x="2001" y="8223"/>
                  </a:lnTo>
                  <a:cubicBezTo>
                    <a:pt x="193" y="6343"/>
                    <a:pt x="820" y="2030"/>
                    <a:pt x="1061" y="753"/>
                  </a:cubicBezTo>
                  <a:cubicBezTo>
                    <a:pt x="1085" y="536"/>
                    <a:pt x="1254" y="367"/>
                    <a:pt x="1470" y="295"/>
                  </a:cubicBezTo>
                  <a:cubicBezTo>
                    <a:pt x="1639" y="222"/>
                    <a:pt x="1808" y="174"/>
                    <a:pt x="2001" y="174"/>
                  </a:cubicBezTo>
                  <a:close/>
                  <a:moveTo>
                    <a:pt x="2002" y="1"/>
                  </a:moveTo>
                  <a:cubicBezTo>
                    <a:pt x="1797" y="1"/>
                    <a:pt x="1590" y="44"/>
                    <a:pt x="1398" y="126"/>
                  </a:cubicBezTo>
                  <a:cubicBezTo>
                    <a:pt x="1109" y="222"/>
                    <a:pt x="916" y="439"/>
                    <a:pt x="868" y="704"/>
                  </a:cubicBezTo>
                  <a:cubicBezTo>
                    <a:pt x="627" y="2006"/>
                    <a:pt x="0" y="6367"/>
                    <a:pt x="1832" y="8319"/>
                  </a:cubicBezTo>
                  <a:cubicBezTo>
                    <a:pt x="1832" y="8488"/>
                    <a:pt x="1904" y="9090"/>
                    <a:pt x="2362" y="9500"/>
                  </a:cubicBezTo>
                  <a:cubicBezTo>
                    <a:pt x="2627" y="9717"/>
                    <a:pt x="2964" y="9837"/>
                    <a:pt x="3374" y="9837"/>
                  </a:cubicBezTo>
                  <a:cubicBezTo>
                    <a:pt x="3470" y="9837"/>
                    <a:pt x="3567" y="9813"/>
                    <a:pt x="3663" y="9813"/>
                  </a:cubicBezTo>
                  <a:lnTo>
                    <a:pt x="3760" y="9789"/>
                  </a:lnTo>
                  <a:lnTo>
                    <a:pt x="3760" y="9717"/>
                  </a:lnTo>
                  <a:cubicBezTo>
                    <a:pt x="3567" y="7307"/>
                    <a:pt x="3446" y="4198"/>
                    <a:pt x="3374" y="487"/>
                  </a:cubicBezTo>
                  <a:lnTo>
                    <a:pt x="3374" y="439"/>
                  </a:lnTo>
                  <a:lnTo>
                    <a:pt x="3326" y="415"/>
                  </a:lnTo>
                  <a:cubicBezTo>
                    <a:pt x="3181" y="343"/>
                    <a:pt x="2820" y="174"/>
                    <a:pt x="2458" y="78"/>
                  </a:cubicBezTo>
                  <a:cubicBezTo>
                    <a:pt x="2313" y="26"/>
                    <a:pt x="2158" y="1"/>
                    <a:pt x="2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3;p54">
              <a:extLst>
                <a:ext uri="{FF2B5EF4-FFF2-40B4-BE49-F238E27FC236}">
                  <a16:creationId xmlns:a16="http://schemas.microsoft.com/office/drawing/2014/main" id="{77F560F7-B394-66B7-D1E8-19CE031FE0BA}"/>
                </a:ext>
              </a:extLst>
            </p:cNvPr>
            <p:cNvSpPr/>
            <p:nvPr/>
          </p:nvSpPr>
          <p:spPr>
            <a:xfrm>
              <a:off x="2750650" y="2341175"/>
              <a:ext cx="96400" cy="246600"/>
            </a:xfrm>
            <a:custGeom>
              <a:avLst/>
              <a:gdLst/>
              <a:ahLst/>
              <a:cxnLst/>
              <a:rect l="l" t="t" r="r" b="b"/>
              <a:pathLst>
                <a:path w="3856" h="9864" extrusionOk="0">
                  <a:moveTo>
                    <a:pt x="1784" y="179"/>
                  </a:moveTo>
                  <a:cubicBezTo>
                    <a:pt x="1952" y="179"/>
                    <a:pt x="2124" y="209"/>
                    <a:pt x="2289" y="272"/>
                  </a:cubicBezTo>
                  <a:cubicBezTo>
                    <a:pt x="2506" y="369"/>
                    <a:pt x="2675" y="537"/>
                    <a:pt x="2699" y="730"/>
                  </a:cubicBezTo>
                  <a:cubicBezTo>
                    <a:pt x="2964" y="2007"/>
                    <a:pt x="3663" y="6297"/>
                    <a:pt x="1904" y="8225"/>
                  </a:cubicBezTo>
                  <a:lnTo>
                    <a:pt x="1880" y="8249"/>
                  </a:lnTo>
                  <a:lnTo>
                    <a:pt x="1880" y="8297"/>
                  </a:lnTo>
                  <a:cubicBezTo>
                    <a:pt x="1880" y="8297"/>
                    <a:pt x="1880" y="8972"/>
                    <a:pt x="1398" y="9381"/>
                  </a:cubicBezTo>
                  <a:cubicBezTo>
                    <a:pt x="1171" y="9570"/>
                    <a:pt x="886" y="9670"/>
                    <a:pt x="519" y="9670"/>
                  </a:cubicBezTo>
                  <a:cubicBezTo>
                    <a:pt x="417" y="9670"/>
                    <a:pt x="308" y="9662"/>
                    <a:pt x="193" y="9646"/>
                  </a:cubicBezTo>
                  <a:cubicBezTo>
                    <a:pt x="362" y="7188"/>
                    <a:pt x="482" y="4128"/>
                    <a:pt x="530" y="586"/>
                  </a:cubicBezTo>
                  <a:cubicBezTo>
                    <a:pt x="699" y="513"/>
                    <a:pt x="1036" y="345"/>
                    <a:pt x="1350" y="248"/>
                  </a:cubicBezTo>
                  <a:cubicBezTo>
                    <a:pt x="1486" y="203"/>
                    <a:pt x="1633" y="179"/>
                    <a:pt x="1784" y="179"/>
                  </a:cubicBezTo>
                  <a:close/>
                  <a:moveTo>
                    <a:pt x="1768" y="0"/>
                  </a:moveTo>
                  <a:cubicBezTo>
                    <a:pt x="1610" y="0"/>
                    <a:pt x="1453" y="25"/>
                    <a:pt x="1301" y="80"/>
                  </a:cubicBezTo>
                  <a:cubicBezTo>
                    <a:pt x="916" y="200"/>
                    <a:pt x="530" y="393"/>
                    <a:pt x="410" y="441"/>
                  </a:cubicBezTo>
                  <a:lnTo>
                    <a:pt x="337" y="465"/>
                  </a:lnTo>
                  <a:lnTo>
                    <a:pt x="337" y="537"/>
                  </a:lnTo>
                  <a:cubicBezTo>
                    <a:pt x="289" y="4128"/>
                    <a:pt x="169" y="7237"/>
                    <a:pt x="24" y="9719"/>
                  </a:cubicBezTo>
                  <a:lnTo>
                    <a:pt x="0" y="9791"/>
                  </a:lnTo>
                  <a:lnTo>
                    <a:pt x="96" y="9815"/>
                  </a:lnTo>
                  <a:cubicBezTo>
                    <a:pt x="241" y="9839"/>
                    <a:pt x="386" y="9863"/>
                    <a:pt x="506" y="9863"/>
                  </a:cubicBezTo>
                  <a:cubicBezTo>
                    <a:pt x="916" y="9863"/>
                    <a:pt x="1253" y="9743"/>
                    <a:pt x="1518" y="9526"/>
                  </a:cubicBezTo>
                  <a:cubicBezTo>
                    <a:pt x="2000" y="9116"/>
                    <a:pt x="2048" y="8490"/>
                    <a:pt x="2048" y="8321"/>
                  </a:cubicBezTo>
                  <a:cubicBezTo>
                    <a:pt x="3856" y="6321"/>
                    <a:pt x="3157" y="1983"/>
                    <a:pt x="2892" y="682"/>
                  </a:cubicBezTo>
                  <a:cubicBezTo>
                    <a:pt x="2844" y="441"/>
                    <a:pt x="2627" y="200"/>
                    <a:pt x="2338" y="104"/>
                  </a:cubicBezTo>
                  <a:cubicBezTo>
                    <a:pt x="2152" y="37"/>
                    <a:pt x="1959"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54">
              <a:extLst>
                <a:ext uri="{FF2B5EF4-FFF2-40B4-BE49-F238E27FC236}">
                  <a16:creationId xmlns:a16="http://schemas.microsoft.com/office/drawing/2014/main" id="{ECED9C55-0161-7722-E8A2-299D7ACDBFF3}"/>
                </a:ext>
              </a:extLst>
            </p:cNvPr>
            <p:cNvSpPr/>
            <p:nvPr/>
          </p:nvSpPr>
          <p:spPr>
            <a:xfrm>
              <a:off x="1960850" y="1886500"/>
              <a:ext cx="804275" cy="1115750"/>
            </a:xfrm>
            <a:custGeom>
              <a:avLst/>
              <a:gdLst/>
              <a:ahLst/>
              <a:cxnLst/>
              <a:rect l="l" t="t" r="r" b="b"/>
              <a:pathLst>
                <a:path w="32171" h="44630" extrusionOk="0">
                  <a:moveTo>
                    <a:pt x="16097" y="193"/>
                  </a:moveTo>
                  <a:cubicBezTo>
                    <a:pt x="19808" y="193"/>
                    <a:pt x="23423" y="1519"/>
                    <a:pt x="26266" y="3904"/>
                  </a:cubicBezTo>
                  <a:cubicBezTo>
                    <a:pt x="27423" y="4868"/>
                    <a:pt x="28411" y="5977"/>
                    <a:pt x="29255" y="7206"/>
                  </a:cubicBezTo>
                  <a:cubicBezTo>
                    <a:pt x="31038" y="9856"/>
                    <a:pt x="31978" y="12965"/>
                    <a:pt x="31954" y="16194"/>
                  </a:cubicBezTo>
                  <a:lnTo>
                    <a:pt x="31954" y="16242"/>
                  </a:lnTo>
                  <a:cubicBezTo>
                    <a:pt x="31954" y="17062"/>
                    <a:pt x="31954" y="17905"/>
                    <a:pt x="31929" y="18724"/>
                  </a:cubicBezTo>
                  <a:cubicBezTo>
                    <a:pt x="31881" y="22315"/>
                    <a:pt x="31761" y="25424"/>
                    <a:pt x="31616" y="27906"/>
                  </a:cubicBezTo>
                  <a:cubicBezTo>
                    <a:pt x="31472" y="29882"/>
                    <a:pt x="31303" y="31424"/>
                    <a:pt x="31086" y="32484"/>
                  </a:cubicBezTo>
                  <a:cubicBezTo>
                    <a:pt x="30146" y="35014"/>
                    <a:pt x="27520" y="37978"/>
                    <a:pt x="23881" y="40629"/>
                  </a:cubicBezTo>
                  <a:cubicBezTo>
                    <a:pt x="21134" y="42605"/>
                    <a:pt x="18266" y="44075"/>
                    <a:pt x="16435" y="44412"/>
                  </a:cubicBezTo>
                  <a:lnTo>
                    <a:pt x="16362" y="44412"/>
                  </a:lnTo>
                  <a:lnTo>
                    <a:pt x="16314" y="44437"/>
                  </a:lnTo>
                  <a:cubicBezTo>
                    <a:pt x="16266" y="44437"/>
                    <a:pt x="16194" y="44437"/>
                    <a:pt x="16145" y="44461"/>
                  </a:cubicBezTo>
                  <a:cubicBezTo>
                    <a:pt x="14338" y="44244"/>
                    <a:pt x="11326" y="42750"/>
                    <a:pt x="8434" y="40677"/>
                  </a:cubicBezTo>
                  <a:cubicBezTo>
                    <a:pt x="8314" y="40605"/>
                    <a:pt x="8169" y="40509"/>
                    <a:pt x="8049" y="40412"/>
                  </a:cubicBezTo>
                  <a:lnTo>
                    <a:pt x="7880" y="40292"/>
                  </a:lnTo>
                  <a:cubicBezTo>
                    <a:pt x="7543" y="40027"/>
                    <a:pt x="7205" y="39762"/>
                    <a:pt x="6868" y="39472"/>
                  </a:cubicBezTo>
                  <a:cubicBezTo>
                    <a:pt x="4000" y="37159"/>
                    <a:pt x="1952" y="34677"/>
                    <a:pt x="1157" y="32532"/>
                  </a:cubicBezTo>
                  <a:cubicBezTo>
                    <a:pt x="940" y="31544"/>
                    <a:pt x="795" y="30123"/>
                    <a:pt x="651" y="28219"/>
                  </a:cubicBezTo>
                  <a:cubicBezTo>
                    <a:pt x="458" y="25809"/>
                    <a:pt x="337" y="22700"/>
                    <a:pt x="265" y="18989"/>
                  </a:cubicBezTo>
                  <a:cubicBezTo>
                    <a:pt x="241" y="18098"/>
                    <a:pt x="241" y="17158"/>
                    <a:pt x="217" y="16242"/>
                  </a:cubicBezTo>
                  <a:cubicBezTo>
                    <a:pt x="145" y="7977"/>
                    <a:pt x="6265" y="1109"/>
                    <a:pt x="14459" y="266"/>
                  </a:cubicBezTo>
                  <a:cubicBezTo>
                    <a:pt x="15061" y="217"/>
                    <a:pt x="15567" y="193"/>
                    <a:pt x="16097" y="193"/>
                  </a:cubicBezTo>
                  <a:close/>
                  <a:moveTo>
                    <a:pt x="16097" y="1"/>
                  </a:moveTo>
                  <a:cubicBezTo>
                    <a:pt x="15567" y="1"/>
                    <a:pt x="15037" y="25"/>
                    <a:pt x="14459" y="97"/>
                  </a:cubicBezTo>
                  <a:cubicBezTo>
                    <a:pt x="10483" y="507"/>
                    <a:pt x="6820" y="2362"/>
                    <a:pt x="4145" y="5326"/>
                  </a:cubicBezTo>
                  <a:cubicBezTo>
                    <a:pt x="1470" y="8338"/>
                    <a:pt x="0" y="12218"/>
                    <a:pt x="48" y="16242"/>
                  </a:cubicBezTo>
                  <a:cubicBezTo>
                    <a:pt x="48" y="17158"/>
                    <a:pt x="72" y="18098"/>
                    <a:pt x="72" y="18989"/>
                  </a:cubicBezTo>
                  <a:cubicBezTo>
                    <a:pt x="145" y="22700"/>
                    <a:pt x="265" y="25809"/>
                    <a:pt x="458" y="28219"/>
                  </a:cubicBezTo>
                  <a:cubicBezTo>
                    <a:pt x="602" y="30147"/>
                    <a:pt x="771" y="31568"/>
                    <a:pt x="964" y="32556"/>
                  </a:cubicBezTo>
                  <a:lnTo>
                    <a:pt x="964" y="32581"/>
                  </a:lnTo>
                  <a:cubicBezTo>
                    <a:pt x="1807" y="34773"/>
                    <a:pt x="3856" y="37280"/>
                    <a:pt x="6747" y="39617"/>
                  </a:cubicBezTo>
                  <a:cubicBezTo>
                    <a:pt x="7085" y="39906"/>
                    <a:pt x="7422" y="40171"/>
                    <a:pt x="7784" y="40436"/>
                  </a:cubicBezTo>
                  <a:lnTo>
                    <a:pt x="7928" y="40557"/>
                  </a:lnTo>
                  <a:cubicBezTo>
                    <a:pt x="8073" y="40653"/>
                    <a:pt x="8193" y="40750"/>
                    <a:pt x="8338" y="40846"/>
                  </a:cubicBezTo>
                  <a:cubicBezTo>
                    <a:pt x="11254" y="42918"/>
                    <a:pt x="14314" y="44412"/>
                    <a:pt x="16121" y="44629"/>
                  </a:cubicBezTo>
                  <a:lnTo>
                    <a:pt x="16145" y="44629"/>
                  </a:lnTo>
                  <a:cubicBezTo>
                    <a:pt x="16218" y="44629"/>
                    <a:pt x="16266" y="44629"/>
                    <a:pt x="16338" y="44605"/>
                  </a:cubicBezTo>
                  <a:lnTo>
                    <a:pt x="16435" y="44605"/>
                  </a:lnTo>
                  <a:lnTo>
                    <a:pt x="16459" y="44581"/>
                  </a:lnTo>
                  <a:cubicBezTo>
                    <a:pt x="18338" y="44244"/>
                    <a:pt x="21230" y="42774"/>
                    <a:pt x="24001" y="40774"/>
                  </a:cubicBezTo>
                  <a:cubicBezTo>
                    <a:pt x="27664" y="38123"/>
                    <a:pt x="30315" y="35111"/>
                    <a:pt x="31279" y="32532"/>
                  </a:cubicBezTo>
                  <a:lnTo>
                    <a:pt x="31279" y="32508"/>
                  </a:lnTo>
                  <a:cubicBezTo>
                    <a:pt x="31472" y="31448"/>
                    <a:pt x="31640" y="29906"/>
                    <a:pt x="31785" y="27930"/>
                  </a:cubicBezTo>
                  <a:cubicBezTo>
                    <a:pt x="31954" y="25424"/>
                    <a:pt x="32074" y="22339"/>
                    <a:pt x="32122" y="18724"/>
                  </a:cubicBezTo>
                  <a:cubicBezTo>
                    <a:pt x="32122" y="17905"/>
                    <a:pt x="32146" y="17062"/>
                    <a:pt x="32146" y="16242"/>
                  </a:cubicBezTo>
                  <a:lnTo>
                    <a:pt x="32146" y="16194"/>
                  </a:lnTo>
                  <a:cubicBezTo>
                    <a:pt x="32170" y="12917"/>
                    <a:pt x="31231" y="9784"/>
                    <a:pt x="29423" y="7109"/>
                  </a:cubicBezTo>
                  <a:cubicBezTo>
                    <a:pt x="28556" y="5856"/>
                    <a:pt x="27544" y="4724"/>
                    <a:pt x="26387" y="3760"/>
                  </a:cubicBezTo>
                  <a:cubicBezTo>
                    <a:pt x="23519" y="1350"/>
                    <a:pt x="19856" y="1"/>
                    <a:pt x="16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p54">
              <a:extLst>
                <a:ext uri="{FF2B5EF4-FFF2-40B4-BE49-F238E27FC236}">
                  <a16:creationId xmlns:a16="http://schemas.microsoft.com/office/drawing/2014/main" id="{C45E0C37-8384-3173-C69E-84204F984761}"/>
                </a:ext>
              </a:extLst>
            </p:cNvPr>
            <p:cNvSpPr/>
            <p:nvPr/>
          </p:nvSpPr>
          <p:spPr>
            <a:xfrm>
              <a:off x="2308450" y="2605200"/>
              <a:ext cx="98825" cy="44625"/>
            </a:xfrm>
            <a:custGeom>
              <a:avLst/>
              <a:gdLst/>
              <a:ahLst/>
              <a:cxnLst/>
              <a:rect l="l" t="t" r="r" b="b"/>
              <a:pathLst>
                <a:path w="3953" h="1785" extrusionOk="0">
                  <a:moveTo>
                    <a:pt x="2073" y="170"/>
                  </a:moveTo>
                  <a:cubicBezTo>
                    <a:pt x="3061" y="170"/>
                    <a:pt x="3591" y="1206"/>
                    <a:pt x="3736" y="1567"/>
                  </a:cubicBezTo>
                  <a:lnTo>
                    <a:pt x="241" y="1591"/>
                  </a:lnTo>
                  <a:cubicBezTo>
                    <a:pt x="434" y="1230"/>
                    <a:pt x="1061" y="194"/>
                    <a:pt x="2049" y="170"/>
                  </a:cubicBezTo>
                  <a:close/>
                  <a:moveTo>
                    <a:pt x="2049" y="1"/>
                  </a:moveTo>
                  <a:cubicBezTo>
                    <a:pt x="723" y="1"/>
                    <a:pt x="24" y="1591"/>
                    <a:pt x="0" y="1640"/>
                  </a:cubicBezTo>
                  <a:lnTo>
                    <a:pt x="24" y="1736"/>
                  </a:lnTo>
                  <a:lnTo>
                    <a:pt x="97" y="1784"/>
                  </a:lnTo>
                  <a:lnTo>
                    <a:pt x="3880" y="1736"/>
                  </a:lnTo>
                  <a:lnTo>
                    <a:pt x="3952" y="1712"/>
                  </a:lnTo>
                  <a:lnTo>
                    <a:pt x="3952" y="1616"/>
                  </a:lnTo>
                  <a:cubicBezTo>
                    <a:pt x="3928" y="1567"/>
                    <a:pt x="3398" y="1"/>
                    <a:pt x="2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54">
              <a:extLst>
                <a:ext uri="{FF2B5EF4-FFF2-40B4-BE49-F238E27FC236}">
                  <a16:creationId xmlns:a16="http://schemas.microsoft.com/office/drawing/2014/main" id="{9B35B2A6-7628-D9B0-2B6D-A6E3C92D89C2}"/>
                </a:ext>
              </a:extLst>
            </p:cNvPr>
            <p:cNvSpPr/>
            <p:nvPr/>
          </p:nvSpPr>
          <p:spPr>
            <a:xfrm>
              <a:off x="2420500" y="2250575"/>
              <a:ext cx="269925" cy="98025"/>
            </a:xfrm>
            <a:custGeom>
              <a:avLst/>
              <a:gdLst/>
              <a:ahLst/>
              <a:cxnLst/>
              <a:rect l="l" t="t" r="r" b="b"/>
              <a:pathLst>
                <a:path w="10797" h="3921" extrusionOk="0">
                  <a:moveTo>
                    <a:pt x="5093" y="169"/>
                  </a:moveTo>
                  <a:cubicBezTo>
                    <a:pt x="5608" y="169"/>
                    <a:pt x="6113" y="224"/>
                    <a:pt x="6603" y="330"/>
                  </a:cubicBezTo>
                  <a:cubicBezTo>
                    <a:pt x="7543" y="547"/>
                    <a:pt x="8411" y="980"/>
                    <a:pt x="9109" y="1583"/>
                  </a:cubicBezTo>
                  <a:cubicBezTo>
                    <a:pt x="9471" y="1896"/>
                    <a:pt x="9784" y="2258"/>
                    <a:pt x="10025" y="2619"/>
                  </a:cubicBezTo>
                  <a:cubicBezTo>
                    <a:pt x="10170" y="2836"/>
                    <a:pt x="10266" y="3029"/>
                    <a:pt x="10363" y="3222"/>
                  </a:cubicBezTo>
                  <a:cubicBezTo>
                    <a:pt x="10387" y="3270"/>
                    <a:pt x="10411" y="3318"/>
                    <a:pt x="10435" y="3366"/>
                  </a:cubicBezTo>
                  <a:cubicBezTo>
                    <a:pt x="10266" y="3173"/>
                    <a:pt x="10073" y="2981"/>
                    <a:pt x="9856" y="2788"/>
                  </a:cubicBezTo>
                  <a:cubicBezTo>
                    <a:pt x="9519" y="2475"/>
                    <a:pt x="9158" y="2209"/>
                    <a:pt x="8820" y="1993"/>
                  </a:cubicBezTo>
                  <a:cubicBezTo>
                    <a:pt x="8097" y="1559"/>
                    <a:pt x="7302" y="1246"/>
                    <a:pt x="6435" y="1077"/>
                  </a:cubicBezTo>
                  <a:cubicBezTo>
                    <a:pt x="5953" y="1005"/>
                    <a:pt x="5423" y="956"/>
                    <a:pt x="4892" y="956"/>
                  </a:cubicBezTo>
                  <a:cubicBezTo>
                    <a:pt x="4555" y="956"/>
                    <a:pt x="4242" y="956"/>
                    <a:pt x="3904" y="1005"/>
                  </a:cubicBezTo>
                  <a:cubicBezTo>
                    <a:pt x="3133" y="1077"/>
                    <a:pt x="2314" y="1221"/>
                    <a:pt x="1302" y="1462"/>
                  </a:cubicBezTo>
                  <a:lnTo>
                    <a:pt x="1181" y="1487"/>
                  </a:lnTo>
                  <a:lnTo>
                    <a:pt x="1109" y="1438"/>
                  </a:lnTo>
                  <a:cubicBezTo>
                    <a:pt x="964" y="1221"/>
                    <a:pt x="796" y="1029"/>
                    <a:pt x="627" y="812"/>
                  </a:cubicBezTo>
                  <a:cubicBezTo>
                    <a:pt x="555" y="691"/>
                    <a:pt x="482" y="595"/>
                    <a:pt x="410" y="499"/>
                  </a:cubicBezTo>
                  <a:lnTo>
                    <a:pt x="410" y="499"/>
                  </a:lnTo>
                  <a:cubicBezTo>
                    <a:pt x="507" y="571"/>
                    <a:pt x="627" y="643"/>
                    <a:pt x="723" y="715"/>
                  </a:cubicBezTo>
                  <a:lnTo>
                    <a:pt x="820" y="764"/>
                  </a:lnTo>
                  <a:cubicBezTo>
                    <a:pt x="964" y="884"/>
                    <a:pt x="1037" y="932"/>
                    <a:pt x="1205" y="1053"/>
                  </a:cubicBezTo>
                  <a:lnTo>
                    <a:pt x="1302" y="1077"/>
                  </a:lnTo>
                  <a:cubicBezTo>
                    <a:pt x="1326" y="1053"/>
                    <a:pt x="2892" y="426"/>
                    <a:pt x="3808" y="282"/>
                  </a:cubicBezTo>
                  <a:cubicBezTo>
                    <a:pt x="4242" y="206"/>
                    <a:pt x="4671" y="169"/>
                    <a:pt x="5093" y="169"/>
                  </a:cubicBezTo>
                  <a:close/>
                  <a:moveTo>
                    <a:pt x="5095" y="0"/>
                  </a:moveTo>
                  <a:cubicBezTo>
                    <a:pt x="4661" y="0"/>
                    <a:pt x="4215" y="37"/>
                    <a:pt x="3760" y="113"/>
                  </a:cubicBezTo>
                  <a:cubicBezTo>
                    <a:pt x="2916" y="233"/>
                    <a:pt x="1567" y="764"/>
                    <a:pt x="1278" y="884"/>
                  </a:cubicBezTo>
                  <a:cubicBezTo>
                    <a:pt x="1133" y="764"/>
                    <a:pt x="1061" y="715"/>
                    <a:pt x="916" y="619"/>
                  </a:cubicBezTo>
                  <a:lnTo>
                    <a:pt x="820" y="547"/>
                  </a:lnTo>
                  <a:cubicBezTo>
                    <a:pt x="603" y="402"/>
                    <a:pt x="386" y="258"/>
                    <a:pt x="121" y="113"/>
                  </a:cubicBezTo>
                  <a:cubicBezTo>
                    <a:pt x="109" y="101"/>
                    <a:pt x="91" y="95"/>
                    <a:pt x="73" y="95"/>
                  </a:cubicBezTo>
                  <a:cubicBezTo>
                    <a:pt x="55" y="95"/>
                    <a:pt x="37" y="101"/>
                    <a:pt x="25" y="113"/>
                  </a:cubicBezTo>
                  <a:lnTo>
                    <a:pt x="1" y="233"/>
                  </a:lnTo>
                  <a:cubicBezTo>
                    <a:pt x="145" y="474"/>
                    <a:pt x="314" y="691"/>
                    <a:pt x="482" y="908"/>
                  </a:cubicBezTo>
                  <a:cubicBezTo>
                    <a:pt x="651" y="1125"/>
                    <a:pt x="820" y="1342"/>
                    <a:pt x="989" y="1559"/>
                  </a:cubicBezTo>
                  <a:lnTo>
                    <a:pt x="1061" y="1655"/>
                  </a:lnTo>
                  <a:lnTo>
                    <a:pt x="1157" y="1679"/>
                  </a:lnTo>
                  <a:lnTo>
                    <a:pt x="1350" y="1631"/>
                  </a:lnTo>
                  <a:cubicBezTo>
                    <a:pt x="2338" y="1390"/>
                    <a:pt x="3157" y="1246"/>
                    <a:pt x="3904" y="1173"/>
                  </a:cubicBezTo>
                  <a:cubicBezTo>
                    <a:pt x="4224" y="1147"/>
                    <a:pt x="4538" y="1134"/>
                    <a:pt x="4845" y="1134"/>
                  </a:cubicBezTo>
                  <a:cubicBezTo>
                    <a:pt x="5392" y="1134"/>
                    <a:pt x="5916" y="1177"/>
                    <a:pt x="6411" y="1270"/>
                  </a:cubicBezTo>
                  <a:cubicBezTo>
                    <a:pt x="7230" y="1414"/>
                    <a:pt x="8001" y="1728"/>
                    <a:pt x="8724" y="2161"/>
                  </a:cubicBezTo>
                  <a:cubicBezTo>
                    <a:pt x="9061" y="2378"/>
                    <a:pt x="9399" y="2619"/>
                    <a:pt x="9736" y="2908"/>
                  </a:cubicBezTo>
                  <a:cubicBezTo>
                    <a:pt x="10073" y="3246"/>
                    <a:pt x="10387" y="3559"/>
                    <a:pt x="10628" y="3872"/>
                  </a:cubicBezTo>
                  <a:lnTo>
                    <a:pt x="10700" y="3920"/>
                  </a:lnTo>
                  <a:lnTo>
                    <a:pt x="10748" y="3920"/>
                  </a:lnTo>
                  <a:cubicBezTo>
                    <a:pt x="10772" y="3896"/>
                    <a:pt x="10796" y="3848"/>
                    <a:pt x="10796" y="3800"/>
                  </a:cubicBezTo>
                  <a:cubicBezTo>
                    <a:pt x="10748" y="3607"/>
                    <a:pt x="10652" y="3390"/>
                    <a:pt x="10531" y="3149"/>
                  </a:cubicBezTo>
                  <a:cubicBezTo>
                    <a:pt x="10435" y="2932"/>
                    <a:pt x="10314" y="2740"/>
                    <a:pt x="10194" y="2523"/>
                  </a:cubicBezTo>
                  <a:cubicBezTo>
                    <a:pt x="9929" y="2137"/>
                    <a:pt x="9591" y="1776"/>
                    <a:pt x="9230" y="1462"/>
                  </a:cubicBezTo>
                  <a:cubicBezTo>
                    <a:pt x="8507" y="836"/>
                    <a:pt x="7615" y="378"/>
                    <a:pt x="6627" y="161"/>
                  </a:cubicBezTo>
                  <a:cubicBezTo>
                    <a:pt x="6137" y="55"/>
                    <a:pt x="5625" y="0"/>
                    <a:pt x="5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p54">
              <a:extLst>
                <a:ext uri="{FF2B5EF4-FFF2-40B4-BE49-F238E27FC236}">
                  <a16:creationId xmlns:a16="http://schemas.microsoft.com/office/drawing/2014/main" id="{8867A840-1092-B92E-CAA3-8E8E6B2105D2}"/>
                </a:ext>
              </a:extLst>
            </p:cNvPr>
            <p:cNvSpPr/>
            <p:nvPr/>
          </p:nvSpPr>
          <p:spPr>
            <a:xfrm>
              <a:off x="2048200" y="2250575"/>
              <a:ext cx="269900" cy="98025"/>
            </a:xfrm>
            <a:custGeom>
              <a:avLst/>
              <a:gdLst/>
              <a:ahLst/>
              <a:cxnLst/>
              <a:rect l="l" t="t" r="r" b="b"/>
              <a:pathLst>
                <a:path w="10796" h="3921" extrusionOk="0">
                  <a:moveTo>
                    <a:pt x="5711" y="185"/>
                  </a:moveTo>
                  <a:cubicBezTo>
                    <a:pt x="6145" y="185"/>
                    <a:pt x="6555" y="209"/>
                    <a:pt x="6989" y="282"/>
                  </a:cubicBezTo>
                  <a:cubicBezTo>
                    <a:pt x="7904" y="426"/>
                    <a:pt x="9471" y="1053"/>
                    <a:pt x="9495" y="1077"/>
                  </a:cubicBezTo>
                  <a:lnTo>
                    <a:pt x="9591" y="1053"/>
                  </a:lnTo>
                  <a:cubicBezTo>
                    <a:pt x="9760" y="932"/>
                    <a:pt x="9832" y="884"/>
                    <a:pt x="9977" y="764"/>
                  </a:cubicBezTo>
                  <a:lnTo>
                    <a:pt x="10073" y="715"/>
                  </a:lnTo>
                  <a:cubicBezTo>
                    <a:pt x="10193" y="643"/>
                    <a:pt x="10290" y="571"/>
                    <a:pt x="10386" y="499"/>
                  </a:cubicBezTo>
                  <a:lnTo>
                    <a:pt x="10386" y="499"/>
                  </a:lnTo>
                  <a:cubicBezTo>
                    <a:pt x="10314" y="595"/>
                    <a:pt x="10242" y="691"/>
                    <a:pt x="10169" y="788"/>
                  </a:cubicBezTo>
                  <a:cubicBezTo>
                    <a:pt x="10001" y="1005"/>
                    <a:pt x="9832" y="1221"/>
                    <a:pt x="9663" y="1438"/>
                  </a:cubicBezTo>
                  <a:lnTo>
                    <a:pt x="9615" y="1487"/>
                  </a:lnTo>
                  <a:lnTo>
                    <a:pt x="9495" y="1462"/>
                  </a:lnTo>
                  <a:cubicBezTo>
                    <a:pt x="8483" y="1221"/>
                    <a:pt x="7663" y="1077"/>
                    <a:pt x="6892" y="1005"/>
                  </a:cubicBezTo>
                  <a:cubicBezTo>
                    <a:pt x="6526" y="966"/>
                    <a:pt x="6171" y="947"/>
                    <a:pt x="5828" y="947"/>
                  </a:cubicBezTo>
                  <a:cubicBezTo>
                    <a:pt x="5313" y="947"/>
                    <a:pt x="4825" y="990"/>
                    <a:pt x="4362" y="1077"/>
                  </a:cubicBezTo>
                  <a:cubicBezTo>
                    <a:pt x="3494" y="1246"/>
                    <a:pt x="2699" y="1559"/>
                    <a:pt x="1976" y="1993"/>
                  </a:cubicBezTo>
                  <a:cubicBezTo>
                    <a:pt x="1615" y="2209"/>
                    <a:pt x="1277" y="2475"/>
                    <a:pt x="940" y="2788"/>
                  </a:cubicBezTo>
                  <a:cubicBezTo>
                    <a:pt x="723" y="2981"/>
                    <a:pt x="530" y="3173"/>
                    <a:pt x="362" y="3366"/>
                  </a:cubicBezTo>
                  <a:cubicBezTo>
                    <a:pt x="386" y="3318"/>
                    <a:pt x="386" y="3270"/>
                    <a:pt x="410" y="3222"/>
                  </a:cubicBezTo>
                  <a:cubicBezTo>
                    <a:pt x="506" y="3029"/>
                    <a:pt x="627" y="2836"/>
                    <a:pt x="771" y="2619"/>
                  </a:cubicBezTo>
                  <a:cubicBezTo>
                    <a:pt x="1012" y="2258"/>
                    <a:pt x="1326" y="1896"/>
                    <a:pt x="1687" y="1607"/>
                  </a:cubicBezTo>
                  <a:cubicBezTo>
                    <a:pt x="2386" y="980"/>
                    <a:pt x="3253" y="547"/>
                    <a:pt x="4193" y="330"/>
                  </a:cubicBezTo>
                  <a:cubicBezTo>
                    <a:pt x="4699" y="233"/>
                    <a:pt x="5205" y="185"/>
                    <a:pt x="5711" y="185"/>
                  </a:cubicBezTo>
                  <a:close/>
                  <a:moveTo>
                    <a:pt x="5695" y="0"/>
                  </a:moveTo>
                  <a:cubicBezTo>
                    <a:pt x="5167" y="0"/>
                    <a:pt x="4648" y="55"/>
                    <a:pt x="4145" y="161"/>
                  </a:cubicBezTo>
                  <a:cubicBezTo>
                    <a:pt x="3181" y="378"/>
                    <a:pt x="2289" y="836"/>
                    <a:pt x="1567" y="1462"/>
                  </a:cubicBezTo>
                  <a:cubicBezTo>
                    <a:pt x="1205" y="1776"/>
                    <a:pt x="868" y="2137"/>
                    <a:pt x="603" y="2523"/>
                  </a:cubicBezTo>
                  <a:cubicBezTo>
                    <a:pt x="482" y="2740"/>
                    <a:pt x="362" y="2932"/>
                    <a:pt x="265" y="3149"/>
                  </a:cubicBezTo>
                  <a:cubicBezTo>
                    <a:pt x="145" y="3390"/>
                    <a:pt x="48" y="3607"/>
                    <a:pt x="0" y="3800"/>
                  </a:cubicBezTo>
                  <a:cubicBezTo>
                    <a:pt x="0" y="3848"/>
                    <a:pt x="0" y="3896"/>
                    <a:pt x="48" y="3920"/>
                  </a:cubicBezTo>
                  <a:lnTo>
                    <a:pt x="97" y="3920"/>
                  </a:lnTo>
                  <a:lnTo>
                    <a:pt x="169" y="3872"/>
                  </a:lnTo>
                  <a:cubicBezTo>
                    <a:pt x="410" y="3559"/>
                    <a:pt x="699" y="3246"/>
                    <a:pt x="1060" y="2908"/>
                  </a:cubicBezTo>
                  <a:cubicBezTo>
                    <a:pt x="1398" y="2619"/>
                    <a:pt x="1735" y="2378"/>
                    <a:pt x="2073" y="2161"/>
                  </a:cubicBezTo>
                  <a:cubicBezTo>
                    <a:pt x="2771" y="1728"/>
                    <a:pt x="3567" y="1414"/>
                    <a:pt x="4386" y="1270"/>
                  </a:cubicBezTo>
                  <a:cubicBezTo>
                    <a:pt x="4880" y="1177"/>
                    <a:pt x="5395" y="1134"/>
                    <a:pt x="5941" y="1134"/>
                  </a:cubicBezTo>
                  <a:cubicBezTo>
                    <a:pt x="6247" y="1134"/>
                    <a:pt x="6563" y="1147"/>
                    <a:pt x="6892" y="1173"/>
                  </a:cubicBezTo>
                  <a:cubicBezTo>
                    <a:pt x="7639" y="1246"/>
                    <a:pt x="8458" y="1390"/>
                    <a:pt x="9446" y="1631"/>
                  </a:cubicBezTo>
                  <a:lnTo>
                    <a:pt x="9639" y="1679"/>
                  </a:lnTo>
                  <a:lnTo>
                    <a:pt x="9736" y="1655"/>
                  </a:lnTo>
                  <a:lnTo>
                    <a:pt x="9808" y="1559"/>
                  </a:lnTo>
                  <a:cubicBezTo>
                    <a:pt x="9977" y="1342"/>
                    <a:pt x="10145" y="1125"/>
                    <a:pt x="10314" y="908"/>
                  </a:cubicBezTo>
                  <a:cubicBezTo>
                    <a:pt x="10483" y="691"/>
                    <a:pt x="10651" y="474"/>
                    <a:pt x="10796" y="233"/>
                  </a:cubicBezTo>
                  <a:lnTo>
                    <a:pt x="10772" y="113"/>
                  </a:lnTo>
                  <a:lnTo>
                    <a:pt x="10675" y="113"/>
                  </a:lnTo>
                  <a:cubicBezTo>
                    <a:pt x="10434" y="233"/>
                    <a:pt x="10218" y="378"/>
                    <a:pt x="9977" y="547"/>
                  </a:cubicBezTo>
                  <a:lnTo>
                    <a:pt x="9880" y="619"/>
                  </a:lnTo>
                  <a:cubicBezTo>
                    <a:pt x="9736" y="715"/>
                    <a:pt x="9663" y="764"/>
                    <a:pt x="9519" y="884"/>
                  </a:cubicBezTo>
                  <a:cubicBezTo>
                    <a:pt x="9230" y="764"/>
                    <a:pt x="7880" y="233"/>
                    <a:pt x="7013" y="113"/>
                  </a:cubicBezTo>
                  <a:cubicBezTo>
                    <a:pt x="6568" y="37"/>
                    <a:pt x="612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8;p54">
              <a:extLst>
                <a:ext uri="{FF2B5EF4-FFF2-40B4-BE49-F238E27FC236}">
                  <a16:creationId xmlns:a16="http://schemas.microsoft.com/office/drawing/2014/main" id="{D02361E7-2B26-B69C-09E0-9B6255CC50C1}"/>
                </a:ext>
              </a:extLst>
            </p:cNvPr>
            <p:cNvSpPr/>
            <p:nvPr/>
          </p:nvSpPr>
          <p:spPr>
            <a:xfrm>
              <a:off x="1902400" y="2376650"/>
              <a:ext cx="54250" cy="187625"/>
            </a:xfrm>
            <a:custGeom>
              <a:avLst/>
              <a:gdLst/>
              <a:ahLst/>
              <a:cxnLst/>
              <a:rect l="l" t="t" r="r" b="b"/>
              <a:pathLst>
                <a:path w="2170" h="7505" extrusionOk="0">
                  <a:moveTo>
                    <a:pt x="1384" y="1"/>
                  </a:moveTo>
                  <a:cubicBezTo>
                    <a:pt x="1350" y="1"/>
                    <a:pt x="1319" y="23"/>
                    <a:pt x="1302" y="58"/>
                  </a:cubicBezTo>
                  <a:cubicBezTo>
                    <a:pt x="1302" y="82"/>
                    <a:pt x="1" y="2974"/>
                    <a:pt x="2001" y="7456"/>
                  </a:cubicBezTo>
                  <a:lnTo>
                    <a:pt x="2073" y="7504"/>
                  </a:lnTo>
                  <a:lnTo>
                    <a:pt x="2121" y="7504"/>
                  </a:lnTo>
                  <a:cubicBezTo>
                    <a:pt x="2169" y="7480"/>
                    <a:pt x="2169" y="7432"/>
                    <a:pt x="2169" y="7384"/>
                  </a:cubicBezTo>
                  <a:cubicBezTo>
                    <a:pt x="193" y="2974"/>
                    <a:pt x="1471" y="155"/>
                    <a:pt x="1471" y="130"/>
                  </a:cubicBezTo>
                  <a:cubicBezTo>
                    <a:pt x="1495" y="82"/>
                    <a:pt x="1471" y="34"/>
                    <a:pt x="1422" y="10"/>
                  </a:cubicBezTo>
                  <a:cubicBezTo>
                    <a:pt x="1409" y="4"/>
                    <a:pt x="1396" y="1"/>
                    <a:pt x="1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p54">
              <a:extLst>
                <a:ext uri="{FF2B5EF4-FFF2-40B4-BE49-F238E27FC236}">
                  <a16:creationId xmlns:a16="http://schemas.microsoft.com/office/drawing/2014/main" id="{43913E00-D654-E531-3C25-C4DD6BF05B27}"/>
                </a:ext>
              </a:extLst>
            </p:cNvPr>
            <p:cNvSpPr/>
            <p:nvPr/>
          </p:nvSpPr>
          <p:spPr>
            <a:xfrm>
              <a:off x="2768100" y="2376650"/>
              <a:ext cx="54250" cy="187625"/>
            </a:xfrm>
            <a:custGeom>
              <a:avLst/>
              <a:gdLst/>
              <a:ahLst/>
              <a:cxnLst/>
              <a:rect l="l" t="t" r="r" b="b"/>
              <a:pathLst>
                <a:path w="2170" h="7505" extrusionOk="0">
                  <a:moveTo>
                    <a:pt x="786" y="1"/>
                  </a:moveTo>
                  <a:cubicBezTo>
                    <a:pt x="774" y="1"/>
                    <a:pt x="761" y="4"/>
                    <a:pt x="748" y="10"/>
                  </a:cubicBezTo>
                  <a:cubicBezTo>
                    <a:pt x="700" y="34"/>
                    <a:pt x="676" y="82"/>
                    <a:pt x="700" y="130"/>
                  </a:cubicBezTo>
                  <a:cubicBezTo>
                    <a:pt x="724" y="155"/>
                    <a:pt x="1977" y="2974"/>
                    <a:pt x="1" y="7384"/>
                  </a:cubicBezTo>
                  <a:cubicBezTo>
                    <a:pt x="1" y="7432"/>
                    <a:pt x="1" y="7480"/>
                    <a:pt x="49" y="7504"/>
                  </a:cubicBezTo>
                  <a:lnTo>
                    <a:pt x="97" y="7504"/>
                  </a:lnTo>
                  <a:lnTo>
                    <a:pt x="170" y="7456"/>
                  </a:lnTo>
                  <a:cubicBezTo>
                    <a:pt x="2170" y="2974"/>
                    <a:pt x="868" y="82"/>
                    <a:pt x="868" y="58"/>
                  </a:cubicBezTo>
                  <a:cubicBezTo>
                    <a:pt x="851" y="23"/>
                    <a:pt x="820"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0;p54">
              <a:extLst>
                <a:ext uri="{FF2B5EF4-FFF2-40B4-BE49-F238E27FC236}">
                  <a16:creationId xmlns:a16="http://schemas.microsoft.com/office/drawing/2014/main" id="{5C7BFA26-C049-088D-7B7A-79DDD63A36AD}"/>
                </a:ext>
              </a:extLst>
            </p:cNvPr>
            <p:cNvSpPr/>
            <p:nvPr/>
          </p:nvSpPr>
          <p:spPr>
            <a:xfrm>
              <a:off x="2240375" y="2779475"/>
              <a:ext cx="167500" cy="40825"/>
            </a:xfrm>
            <a:custGeom>
              <a:avLst/>
              <a:gdLst/>
              <a:ahLst/>
              <a:cxnLst/>
              <a:rect l="l" t="t" r="r" b="b"/>
              <a:pathLst>
                <a:path w="6700" h="1633" extrusionOk="0">
                  <a:moveTo>
                    <a:pt x="97" y="0"/>
                  </a:moveTo>
                  <a:cubicBezTo>
                    <a:pt x="73" y="0"/>
                    <a:pt x="49" y="6"/>
                    <a:pt x="24" y="18"/>
                  </a:cubicBezTo>
                  <a:cubicBezTo>
                    <a:pt x="0" y="67"/>
                    <a:pt x="0" y="115"/>
                    <a:pt x="24" y="163"/>
                  </a:cubicBezTo>
                  <a:cubicBezTo>
                    <a:pt x="97" y="211"/>
                    <a:pt x="1470" y="1633"/>
                    <a:pt x="4579" y="1633"/>
                  </a:cubicBezTo>
                  <a:cubicBezTo>
                    <a:pt x="5181" y="1633"/>
                    <a:pt x="5856" y="1585"/>
                    <a:pt x="6603" y="1440"/>
                  </a:cubicBezTo>
                  <a:cubicBezTo>
                    <a:pt x="6651" y="1440"/>
                    <a:pt x="6699" y="1392"/>
                    <a:pt x="6675" y="1344"/>
                  </a:cubicBezTo>
                  <a:cubicBezTo>
                    <a:pt x="6675" y="1304"/>
                    <a:pt x="6643" y="1265"/>
                    <a:pt x="6605" y="1265"/>
                  </a:cubicBezTo>
                  <a:cubicBezTo>
                    <a:pt x="6597" y="1265"/>
                    <a:pt x="6588" y="1267"/>
                    <a:pt x="6579" y="1271"/>
                  </a:cubicBezTo>
                  <a:cubicBezTo>
                    <a:pt x="5871" y="1390"/>
                    <a:pt x="5226" y="1440"/>
                    <a:pt x="4642" y="1440"/>
                  </a:cubicBezTo>
                  <a:cubicBezTo>
                    <a:pt x="1550" y="1440"/>
                    <a:pt x="169" y="39"/>
                    <a:pt x="169" y="18"/>
                  </a:cubicBezTo>
                  <a:cubicBezTo>
                    <a:pt x="145" y="6"/>
                    <a:pt x="12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54">
              <a:extLst>
                <a:ext uri="{FF2B5EF4-FFF2-40B4-BE49-F238E27FC236}">
                  <a16:creationId xmlns:a16="http://schemas.microsoft.com/office/drawing/2014/main" id="{746592EA-F279-D921-3056-78000C4CA61A}"/>
                </a:ext>
              </a:extLst>
            </p:cNvPr>
            <p:cNvSpPr/>
            <p:nvPr/>
          </p:nvSpPr>
          <p:spPr>
            <a:xfrm>
              <a:off x="2079525" y="2351725"/>
              <a:ext cx="207850" cy="55300"/>
            </a:xfrm>
            <a:custGeom>
              <a:avLst/>
              <a:gdLst/>
              <a:ahLst/>
              <a:cxnLst/>
              <a:rect l="l" t="t" r="r" b="b"/>
              <a:pathLst>
                <a:path w="8314" h="2212" extrusionOk="0">
                  <a:moveTo>
                    <a:pt x="4482" y="1"/>
                  </a:moveTo>
                  <a:cubicBezTo>
                    <a:pt x="4290" y="1"/>
                    <a:pt x="4097" y="7"/>
                    <a:pt x="3904" y="19"/>
                  </a:cubicBezTo>
                  <a:cubicBezTo>
                    <a:pt x="3133" y="91"/>
                    <a:pt x="2362" y="332"/>
                    <a:pt x="1711" y="694"/>
                  </a:cubicBezTo>
                  <a:cubicBezTo>
                    <a:pt x="1036" y="1079"/>
                    <a:pt x="434" y="1585"/>
                    <a:pt x="0" y="2212"/>
                  </a:cubicBezTo>
                  <a:cubicBezTo>
                    <a:pt x="241" y="1923"/>
                    <a:pt x="506" y="1658"/>
                    <a:pt x="820" y="1441"/>
                  </a:cubicBezTo>
                  <a:cubicBezTo>
                    <a:pt x="1109" y="1200"/>
                    <a:pt x="1422" y="1007"/>
                    <a:pt x="1759" y="838"/>
                  </a:cubicBezTo>
                  <a:cubicBezTo>
                    <a:pt x="2434" y="477"/>
                    <a:pt x="3181" y="284"/>
                    <a:pt x="3928" y="212"/>
                  </a:cubicBezTo>
                  <a:cubicBezTo>
                    <a:pt x="4081" y="191"/>
                    <a:pt x="4238" y="184"/>
                    <a:pt x="4396" y="184"/>
                  </a:cubicBezTo>
                  <a:cubicBezTo>
                    <a:pt x="4611" y="184"/>
                    <a:pt x="4828" y="198"/>
                    <a:pt x="5037" y="212"/>
                  </a:cubicBezTo>
                  <a:cubicBezTo>
                    <a:pt x="5422" y="236"/>
                    <a:pt x="5784" y="284"/>
                    <a:pt x="6145" y="380"/>
                  </a:cubicBezTo>
                  <a:cubicBezTo>
                    <a:pt x="6531" y="453"/>
                    <a:pt x="6892" y="549"/>
                    <a:pt x="7254" y="670"/>
                  </a:cubicBezTo>
                  <a:cubicBezTo>
                    <a:pt x="7422" y="742"/>
                    <a:pt x="7615" y="814"/>
                    <a:pt x="7784" y="862"/>
                  </a:cubicBezTo>
                  <a:cubicBezTo>
                    <a:pt x="7952" y="959"/>
                    <a:pt x="8121" y="1031"/>
                    <a:pt x="8314" y="1103"/>
                  </a:cubicBezTo>
                  <a:cubicBezTo>
                    <a:pt x="8145" y="1007"/>
                    <a:pt x="7977" y="911"/>
                    <a:pt x="7808" y="838"/>
                  </a:cubicBezTo>
                  <a:cubicBezTo>
                    <a:pt x="7639" y="742"/>
                    <a:pt x="7446" y="670"/>
                    <a:pt x="7278" y="597"/>
                  </a:cubicBezTo>
                  <a:cubicBezTo>
                    <a:pt x="6916" y="453"/>
                    <a:pt x="6555" y="332"/>
                    <a:pt x="6193" y="236"/>
                  </a:cubicBezTo>
                  <a:lnTo>
                    <a:pt x="5904" y="164"/>
                  </a:lnTo>
                  <a:lnTo>
                    <a:pt x="5639" y="115"/>
                  </a:lnTo>
                  <a:cubicBezTo>
                    <a:pt x="5446" y="67"/>
                    <a:pt x="5254" y="43"/>
                    <a:pt x="5061" y="19"/>
                  </a:cubicBezTo>
                  <a:cubicBezTo>
                    <a:pt x="4868" y="7"/>
                    <a:pt x="4675"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54">
              <a:extLst>
                <a:ext uri="{FF2B5EF4-FFF2-40B4-BE49-F238E27FC236}">
                  <a16:creationId xmlns:a16="http://schemas.microsoft.com/office/drawing/2014/main" id="{924CC335-1C74-3794-ADF4-420D4809EA57}"/>
                </a:ext>
              </a:extLst>
            </p:cNvPr>
            <p:cNvSpPr/>
            <p:nvPr/>
          </p:nvSpPr>
          <p:spPr>
            <a:xfrm>
              <a:off x="2439775" y="2351725"/>
              <a:ext cx="207875" cy="55300"/>
            </a:xfrm>
            <a:custGeom>
              <a:avLst/>
              <a:gdLst/>
              <a:ahLst/>
              <a:cxnLst/>
              <a:rect l="l" t="t" r="r" b="b"/>
              <a:pathLst>
                <a:path w="8315" h="2212" extrusionOk="0">
                  <a:moveTo>
                    <a:pt x="3832" y="1"/>
                  </a:moveTo>
                  <a:cubicBezTo>
                    <a:pt x="3639" y="1"/>
                    <a:pt x="3447" y="7"/>
                    <a:pt x="3254" y="19"/>
                  </a:cubicBezTo>
                  <a:cubicBezTo>
                    <a:pt x="3061" y="43"/>
                    <a:pt x="2868" y="67"/>
                    <a:pt x="2675" y="115"/>
                  </a:cubicBezTo>
                  <a:lnTo>
                    <a:pt x="2386" y="164"/>
                  </a:lnTo>
                  <a:lnTo>
                    <a:pt x="2121" y="236"/>
                  </a:lnTo>
                  <a:cubicBezTo>
                    <a:pt x="1736" y="332"/>
                    <a:pt x="1374" y="453"/>
                    <a:pt x="1013" y="597"/>
                  </a:cubicBezTo>
                  <a:cubicBezTo>
                    <a:pt x="844" y="670"/>
                    <a:pt x="675" y="742"/>
                    <a:pt x="507" y="838"/>
                  </a:cubicBezTo>
                  <a:cubicBezTo>
                    <a:pt x="338" y="911"/>
                    <a:pt x="169" y="1007"/>
                    <a:pt x="1" y="1103"/>
                  </a:cubicBezTo>
                  <a:cubicBezTo>
                    <a:pt x="169" y="1031"/>
                    <a:pt x="338" y="959"/>
                    <a:pt x="531" y="862"/>
                  </a:cubicBezTo>
                  <a:cubicBezTo>
                    <a:pt x="699" y="814"/>
                    <a:pt x="868" y="742"/>
                    <a:pt x="1061" y="670"/>
                  </a:cubicBezTo>
                  <a:cubicBezTo>
                    <a:pt x="1422" y="549"/>
                    <a:pt x="1784" y="453"/>
                    <a:pt x="2145" y="380"/>
                  </a:cubicBezTo>
                  <a:cubicBezTo>
                    <a:pt x="2507" y="284"/>
                    <a:pt x="2892" y="236"/>
                    <a:pt x="3254" y="212"/>
                  </a:cubicBezTo>
                  <a:cubicBezTo>
                    <a:pt x="3476" y="198"/>
                    <a:pt x="3691" y="184"/>
                    <a:pt x="3907" y="184"/>
                  </a:cubicBezTo>
                  <a:cubicBezTo>
                    <a:pt x="4065" y="184"/>
                    <a:pt x="4223" y="191"/>
                    <a:pt x="4386" y="212"/>
                  </a:cubicBezTo>
                  <a:cubicBezTo>
                    <a:pt x="5133" y="284"/>
                    <a:pt x="5856" y="477"/>
                    <a:pt x="6531" y="838"/>
                  </a:cubicBezTo>
                  <a:cubicBezTo>
                    <a:pt x="6868" y="1007"/>
                    <a:pt x="7182" y="1200"/>
                    <a:pt x="7495" y="1441"/>
                  </a:cubicBezTo>
                  <a:cubicBezTo>
                    <a:pt x="7784" y="1658"/>
                    <a:pt x="8073" y="1923"/>
                    <a:pt x="8314" y="2212"/>
                  </a:cubicBezTo>
                  <a:cubicBezTo>
                    <a:pt x="7881" y="1585"/>
                    <a:pt x="7278" y="1079"/>
                    <a:pt x="6603" y="694"/>
                  </a:cubicBezTo>
                  <a:cubicBezTo>
                    <a:pt x="5929" y="332"/>
                    <a:pt x="5182" y="91"/>
                    <a:pt x="4411" y="19"/>
                  </a:cubicBezTo>
                  <a:cubicBezTo>
                    <a:pt x="4218" y="7"/>
                    <a:pt x="4025"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54">
              <a:extLst>
                <a:ext uri="{FF2B5EF4-FFF2-40B4-BE49-F238E27FC236}">
                  <a16:creationId xmlns:a16="http://schemas.microsoft.com/office/drawing/2014/main" id="{37E44FA8-ABE3-4182-62DB-722CB8BBA59F}"/>
                </a:ext>
              </a:extLst>
            </p:cNvPr>
            <p:cNvSpPr/>
            <p:nvPr/>
          </p:nvSpPr>
          <p:spPr>
            <a:xfrm>
              <a:off x="2128325" y="2848525"/>
              <a:ext cx="470525" cy="29025"/>
            </a:xfrm>
            <a:custGeom>
              <a:avLst/>
              <a:gdLst/>
              <a:ahLst/>
              <a:cxnLst/>
              <a:rect l="l" t="t" r="r" b="b"/>
              <a:pathLst>
                <a:path w="18821" h="1161" extrusionOk="0">
                  <a:moveTo>
                    <a:pt x="9931" y="1"/>
                  </a:moveTo>
                  <a:cubicBezTo>
                    <a:pt x="4440" y="1"/>
                    <a:pt x="137" y="975"/>
                    <a:pt x="72" y="991"/>
                  </a:cubicBezTo>
                  <a:cubicBezTo>
                    <a:pt x="24" y="991"/>
                    <a:pt x="0" y="1040"/>
                    <a:pt x="0" y="1088"/>
                  </a:cubicBezTo>
                  <a:cubicBezTo>
                    <a:pt x="24" y="1136"/>
                    <a:pt x="72" y="1160"/>
                    <a:pt x="121" y="1160"/>
                  </a:cubicBezTo>
                  <a:cubicBezTo>
                    <a:pt x="185" y="1144"/>
                    <a:pt x="4467" y="180"/>
                    <a:pt x="9929" y="180"/>
                  </a:cubicBezTo>
                  <a:cubicBezTo>
                    <a:pt x="12682" y="180"/>
                    <a:pt x="15736" y="425"/>
                    <a:pt x="18700" y="1160"/>
                  </a:cubicBezTo>
                  <a:lnTo>
                    <a:pt x="18724" y="1160"/>
                  </a:lnTo>
                  <a:cubicBezTo>
                    <a:pt x="18772" y="1160"/>
                    <a:pt x="18796" y="1136"/>
                    <a:pt x="18820" y="1088"/>
                  </a:cubicBezTo>
                  <a:cubicBezTo>
                    <a:pt x="18820" y="1040"/>
                    <a:pt x="18796" y="991"/>
                    <a:pt x="18748" y="991"/>
                  </a:cubicBezTo>
                  <a:cubicBezTo>
                    <a:pt x="15768" y="248"/>
                    <a:pt x="12698" y="1"/>
                    <a:pt x="9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4;p54">
              <a:extLst>
                <a:ext uri="{FF2B5EF4-FFF2-40B4-BE49-F238E27FC236}">
                  <a16:creationId xmlns:a16="http://schemas.microsoft.com/office/drawing/2014/main" id="{FBD1743C-4614-0634-D4D7-CC37B6AC4573}"/>
                </a:ext>
              </a:extLst>
            </p:cNvPr>
            <p:cNvSpPr/>
            <p:nvPr/>
          </p:nvSpPr>
          <p:spPr>
            <a:xfrm>
              <a:off x="1994575" y="2666050"/>
              <a:ext cx="738025" cy="57875"/>
            </a:xfrm>
            <a:custGeom>
              <a:avLst/>
              <a:gdLst/>
              <a:ahLst/>
              <a:cxnLst/>
              <a:rect l="l" t="t" r="r" b="b"/>
              <a:pathLst>
                <a:path w="29521" h="2315" extrusionOk="0">
                  <a:moveTo>
                    <a:pt x="14531" y="1"/>
                  </a:moveTo>
                  <a:cubicBezTo>
                    <a:pt x="10941" y="1"/>
                    <a:pt x="8627" y="579"/>
                    <a:pt x="6410" y="1158"/>
                  </a:cubicBezTo>
                  <a:cubicBezTo>
                    <a:pt x="4459" y="1664"/>
                    <a:pt x="2603" y="2146"/>
                    <a:pt x="97" y="2146"/>
                  </a:cubicBezTo>
                  <a:cubicBezTo>
                    <a:pt x="49" y="2146"/>
                    <a:pt x="0" y="2170"/>
                    <a:pt x="0" y="2242"/>
                  </a:cubicBezTo>
                  <a:cubicBezTo>
                    <a:pt x="0" y="2290"/>
                    <a:pt x="49" y="2314"/>
                    <a:pt x="97" y="2314"/>
                  </a:cubicBezTo>
                  <a:cubicBezTo>
                    <a:pt x="2627" y="2314"/>
                    <a:pt x="4483" y="1856"/>
                    <a:pt x="6459" y="1350"/>
                  </a:cubicBezTo>
                  <a:cubicBezTo>
                    <a:pt x="8676" y="772"/>
                    <a:pt x="10965" y="170"/>
                    <a:pt x="14531" y="170"/>
                  </a:cubicBezTo>
                  <a:cubicBezTo>
                    <a:pt x="19327" y="170"/>
                    <a:pt x="21447" y="772"/>
                    <a:pt x="23520" y="1350"/>
                  </a:cubicBezTo>
                  <a:cubicBezTo>
                    <a:pt x="25158" y="1832"/>
                    <a:pt x="26701" y="2266"/>
                    <a:pt x="29424" y="2314"/>
                  </a:cubicBezTo>
                  <a:cubicBezTo>
                    <a:pt x="29472" y="2314"/>
                    <a:pt x="29520" y="2290"/>
                    <a:pt x="29520" y="2242"/>
                  </a:cubicBezTo>
                  <a:cubicBezTo>
                    <a:pt x="29520" y="2194"/>
                    <a:pt x="29496" y="2146"/>
                    <a:pt x="29424" y="2146"/>
                  </a:cubicBezTo>
                  <a:cubicBezTo>
                    <a:pt x="26725" y="2073"/>
                    <a:pt x="25183" y="1639"/>
                    <a:pt x="23568" y="1182"/>
                  </a:cubicBezTo>
                  <a:cubicBezTo>
                    <a:pt x="21496" y="603"/>
                    <a:pt x="19351" y="1"/>
                    <a:pt x="14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54">
              <a:extLst>
                <a:ext uri="{FF2B5EF4-FFF2-40B4-BE49-F238E27FC236}">
                  <a16:creationId xmlns:a16="http://schemas.microsoft.com/office/drawing/2014/main" id="{8D0FDD36-B3F9-0B52-942C-2C4BD3EFDD58}"/>
                </a:ext>
              </a:extLst>
            </p:cNvPr>
            <p:cNvSpPr/>
            <p:nvPr/>
          </p:nvSpPr>
          <p:spPr>
            <a:xfrm>
              <a:off x="1972275" y="2479300"/>
              <a:ext cx="782000" cy="84975"/>
            </a:xfrm>
            <a:custGeom>
              <a:avLst/>
              <a:gdLst/>
              <a:ahLst/>
              <a:cxnLst/>
              <a:rect l="l" t="t" r="r" b="b"/>
              <a:pathLst>
                <a:path w="31280" h="3399" extrusionOk="0">
                  <a:moveTo>
                    <a:pt x="15664" y="1"/>
                  </a:moveTo>
                  <a:cubicBezTo>
                    <a:pt x="11881" y="1"/>
                    <a:pt x="9086" y="964"/>
                    <a:pt x="6628" y="1808"/>
                  </a:cubicBezTo>
                  <a:cubicBezTo>
                    <a:pt x="4483" y="2531"/>
                    <a:pt x="2459" y="3230"/>
                    <a:pt x="97" y="3230"/>
                  </a:cubicBezTo>
                  <a:cubicBezTo>
                    <a:pt x="49" y="3230"/>
                    <a:pt x="1" y="3254"/>
                    <a:pt x="1" y="3326"/>
                  </a:cubicBezTo>
                  <a:cubicBezTo>
                    <a:pt x="1" y="3374"/>
                    <a:pt x="49" y="3398"/>
                    <a:pt x="97" y="3398"/>
                  </a:cubicBezTo>
                  <a:cubicBezTo>
                    <a:pt x="2507" y="3398"/>
                    <a:pt x="4531" y="2724"/>
                    <a:pt x="6676" y="1977"/>
                  </a:cubicBezTo>
                  <a:cubicBezTo>
                    <a:pt x="9254" y="1109"/>
                    <a:pt x="11905" y="193"/>
                    <a:pt x="15664" y="193"/>
                  </a:cubicBezTo>
                  <a:cubicBezTo>
                    <a:pt x="18725" y="193"/>
                    <a:pt x="20725" y="892"/>
                    <a:pt x="22797" y="1615"/>
                  </a:cubicBezTo>
                  <a:cubicBezTo>
                    <a:pt x="25038" y="2410"/>
                    <a:pt x="27352" y="3230"/>
                    <a:pt x="31183" y="3230"/>
                  </a:cubicBezTo>
                  <a:cubicBezTo>
                    <a:pt x="31256" y="3230"/>
                    <a:pt x="31280" y="3181"/>
                    <a:pt x="31280" y="3133"/>
                  </a:cubicBezTo>
                  <a:cubicBezTo>
                    <a:pt x="31280" y="3085"/>
                    <a:pt x="31256" y="3061"/>
                    <a:pt x="31183" y="3061"/>
                  </a:cubicBezTo>
                  <a:cubicBezTo>
                    <a:pt x="27400" y="3061"/>
                    <a:pt x="25087" y="2242"/>
                    <a:pt x="22870" y="1446"/>
                  </a:cubicBezTo>
                  <a:cubicBezTo>
                    <a:pt x="20749" y="699"/>
                    <a:pt x="18773" y="1"/>
                    <a:pt x="15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54">
              <a:extLst>
                <a:ext uri="{FF2B5EF4-FFF2-40B4-BE49-F238E27FC236}">
                  <a16:creationId xmlns:a16="http://schemas.microsoft.com/office/drawing/2014/main" id="{F92DF507-86E5-64CB-1971-4BBDB8A82FC3}"/>
                </a:ext>
              </a:extLst>
            </p:cNvPr>
            <p:cNvSpPr/>
            <p:nvPr/>
          </p:nvSpPr>
          <p:spPr>
            <a:xfrm>
              <a:off x="1962050" y="2181100"/>
              <a:ext cx="801875" cy="93400"/>
            </a:xfrm>
            <a:custGeom>
              <a:avLst/>
              <a:gdLst/>
              <a:ahLst/>
              <a:cxnLst/>
              <a:rect l="l" t="t" r="r" b="b"/>
              <a:pathLst>
                <a:path w="32075" h="3736" extrusionOk="0">
                  <a:moveTo>
                    <a:pt x="15832" y="0"/>
                  </a:moveTo>
                  <a:cubicBezTo>
                    <a:pt x="12603" y="0"/>
                    <a:pt x="9784" y="988"/>
                    <a:pt x="7037" y="1928"/>
                  </a:cubicBezTo>
                  <a:cubicBezTo>
                    <a:pt x="4651" y="2747"/>
                    <a:pt x="2386" y="3543"/>
                    <a:pt x="97" y="3543"/>
                  </a:cubicBezTo>
                  <a:cubicBezTo>
                    <a:pt x="48" y="3543"/>
                    <a:pt x="0" y="3591"/>
                    <a:pt x="0" y="3639"/>
                  </a:cubicBezTo>
                  <a:cubicBezTo>
                    <a:pt x="0" y="3687"/>
                    <a:pt x="48" y="3735"/>
                    <a:pt x="97" y="3735"/>
                  </a:cubicBezTo>
                  <a:cubicBezTo>
                    <a:pt x="2410" y="3735"/>
                    <a:pt x="4699" y="2940"/>
                    <a:pt x="7109" y="2097"/>
                  </a:cubicBezTo>
                  <a:cubicBezTo>
                    <a:pt x="9808" y="1157"/>
                    <a:pt x="12627" y="193"/>
                    <a:pt x="15832" y="193"/>
                  </a:cubicBezTo>
                  <a:cubicBezTo>
                    <a:pt x="19061" y="193"/>
                    <a:pt x="22001" y="1157"/>
                    <a:pt x="24869" y="2121"/>
                  </a:cubicBezTo>
                  <a:cubicBezTo>
                    <a:pt x="27375" y="2940"/>
                    <a:pt x="29737" y="3735"/>
                    <a:pt x="32002" y="3735"/>
                  </a:cubicBezTo>
                  <a:cubicBezTo>
                    <a:pt x="32050" y="3735"/>
                    <a:pt x="32074" y="3687"/>
                    <a:pt x="32074" y="3639"/>
                  </a:cubicBezTo>
                  <a:cubicBezTo>
                    <a:pt x="32074" y="3591"/>
                    <a:pt x="32050" y="3543"/>
                    <a:pt x="32002" y="3543"/>
                  </a:cubicBezTo>
                  <a:cubicBezTo>
                    <a:pt x="29761" y="3543"/>
                    <a:pt x="27399" y="2771"/>
                    <a:pt x="24917" y="1928"/>
                  </a:cubicBezTo>
                  <a:cubicBezTo>
                    <a:pt x="22050" y="988"/>
                    <a:pt x="19086" y="0"/>
                    <a:pt x="15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54">
              <a:extLst>
                <a:ext uri="{FF2B5EF4-FFF2-40B4-BE49-F238E27FC236}">
                  <a16:creationId xmlns:a16="http://schemas.microsoft.com/office/drawing/2014/main" id="{38A2AA62-F5D2-E701-25AC-73A36706FA3C}"/>
                </a:ext>
              </a:extLst>
            </p:cNvPr>
            <p:cNvSpPr/>
            <p:nvPr/>
          </p:nvSpPr>
          <p:spPr>
            <a:xfrm>
              <a:off x="2018675" y="1988775"/>
              <a:ext cx="688600" cy="95950"/>
            </a:xfrm>
            <a:custGeom>
              <a:avLst/>
              <a:gdLst/>
              <a:ahLst/>
              <a:cxnLst/>
              <a:rect l="l" t="t" r="r" b="b"/>
              <a:pathLst>
                <a:path w="27544" h="3838" extrusionOk="0">
                  <a:moveTo>
                    <a:pt x="14301" y="0"/>
                  </a:moveTo>
                  <a:cubicBezTo>
                    <a:pt x="12222" y="0"/>
                    <a:pt x="10322" y="238"/>
                    <a:pt x="8700" y="560"/>
                  </a:cubicBezTo>
                  <a:cubicBezTo>
                    <a:pt x="3591" y="1597"/>
                    <a:pt x="97" y="3645"/>
                    <a:pt x="73" y="3669"/>
                  </a:cubicBezTo>
                  <a:cubicBezTo>
                    <a:pt x="24" y="3693"/>
                    <a:pt x="0" y="3741"/>
                    <a:pt x="24" y="3789"/>
                  </a:cubicBezTo>
                  <a:cubicBezTo>
                    <a:pt x="39" y="3818"/>
                    <a:pt x="69" y="3829"/>
                    <a:pt x="97" y="3829"/>
                  </a:cubicBezTo>
                  <a:cubicBezTo>
                    <a:pt x="117" y="3829"/>
                    <a:pt x="135" y="3824"/>
                    <a:pt x="145" y="3814"/>
                  </a:cubicBezTo>
                  <a:cubicBezTo>
                    <a:pt x="193" y="3789"/>
                    <a:pt x="3663" y="1765"/>
                    <a:pt x="8748" y="753"/>
                  </a:cubicBezTo>
                  <a:cubicBezTo>
                    <a:pt x="10368" y="429"/>
                    <a:pt x="12266" y="191"/>
                    <a:pt x="14342" y="191"/>
                  </a:cubicBezTo>
                  <a:cubicBezTo>
                    <a:pt x="18285" y="191"/>
                    <a:pt x="22868" y="1051"/>
                    <a:pt x="27399" y="3814"/>
                  </a:cubicBezTo>
                  <a:lnTo>
                    <a:pt x="27448" y="3838"/>
                  </a:lnTo>
                  <a:lnTo>
                    <a:pt x="27520" y="3789"/>
                  </a:lnTo>
                  <a:cubicBezTo>
                    <a:pt x="27544" y="3741"/>
                    <a:pt x="27544" y="3693"/>
                    <a:pt x="27496" y="3669"/>
                  </a:cubicBezTo>
                  <a:cubicBezTo>
                    <a:pt x="22907" y="868"/>
                    <a:pt x="18277" y="0"/>
                    <a:pt x="14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54">
              <a:extLst>
                <a:ext uri="{FF2B5EF4-FFF2-40B4-BE49-F238E27FC236}">
                  <a16:creationId xmlns:a16="http://schemas.microsoft.com/office/drawing/2014/main" id="{C78BC210-A41C-A655-B859-58BC5A97B71E}"/>
                </a:ext>
              </a:extLst>
            </p:cNvPr>
            <p:cNvSpPr/>
            <p:nvPr/>
          </p:nvSpPr>
          <p:spPr>
            <a:xfrm>
              <a:off x="2636775" y="1997950"/>
              <a:ext cx="4850" cy="842250"/>
            </a:xfrm>
            <a:custGeom>
              <a:avLst/>
              <a:gdLst/>
              <a:ahLst/>
              <a:cxnLst/>
              <a:rect l="l" t="t" r="r" b="b"/>
              <a:pathLst>
                <a:path w="194" h="33690" extrusionOk="0">
                  <a:moveTo>
                    <a:pt x="97" y="1"/>
                  </a:moveTo>
                  <a:cubicBezTo>
                    <a:pt x="49" y="1"/>
                    <a:pt x="1" y="25"/>
                    <a:pt x="1" y="73"/>
                  </a:cubicBezTo>
                  <a:lnTo>
                    <a:pt x="1" y="33593"/>
                  </a:lnTo>
                  <a:cubicBezTo>
                    <a:pt x="1" y="33641"/>
                    <a:pt x="49" y="33689"/>
                    <a:pt x="97" y="33689"/>
                  </a:cubicBezTo>
                  <a:cubicBezTo>
                    <a:pt x="145" y="33689"/>
                    <a:pt x="193" y="33641"/>
                    <a:pt x="193" y="33593"/>
                  </a:cubicBezTo>
                  <a:lnTo>
                    <a:pt x="193" y="73"/>
                  </a:lnTo>
                  <a:cubicBezTo>
                    <a:pt x="193" y="25"/>
                    <a:pt x="145"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54">
              <a:extLst>
                <a:ext uri="{FF2B5EF4-FFF2-40B4-BE49-F238E27FC236}">
                  <a16:creationId xmlns:a16="http://schemas.microsoft.com/office/drawing/2014/main" id="{D5F3466A-2A13-D400-F67E-1A89D93B4DF7}"/>
                </a:ext>
              </a:extLst>
            </p:cNvPr>
            <p:cNvSpPr/>
            <p:nvPr/>
          </p:nvSpPr>
          <p:spPr>
            <a:xfrm>
              <a:off x="2355425" y="1886500"/>
              <a:ext cx="4850" cy="1115150"/>
            </a:xfrm>
            <a:custGeom>
              <a:avLst/>
              <a:gdLst/>
              <a:ahLst/>
              <a:cxnLst/>
              <a:rect l="l" t="t" r="r" b="b"/>
              <a:pathLst>
                <a:path w="194" h="44606" extrusionOk="0">
                  <a:moveTo>
                    <a:pt x="97" y="1"/>
                  </a:moveTo>
                  <a:cubicBezTo>
                    <a:pt x="49" y="1"/>
                    <a:pt x="1" y="49"/>
                    <a:pt x="1" y="97"/>
                  </a:cubicBezTo>
                  <a:lnTo>
                    <a:pt x="1" y="44509"/>
                  </a:lnTo>
                  <a:cubicBezTo>
                    <a:pt x="1" y="44557"/>
                    <a:pt x="49" y="44605"/>
                    <a:pt x="97" y="44605"/>
                  </a:cubicBezTo>
                  <a:cubicBezTo>
                    <a:pt x="146" y="44605"/>
                    <a:pt x="194" y="44557"/>
                    <a:pt x="194" y="44509"/>
                  </a:cubicBezTo>
                  <a:lnTo>
                    <a:pt x="194" y="97"/>
                  </a:lnTo>
                  <a:cubicBezTo>
                    <a:pt x="194" y="49"/>
                    <a:pt x="146"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54">
              <a:extLst>
                <a:ext uri="{FF2B5EF4-FFF2-40B4-BE49-F238E27FC236}">
                  <a16:creationId xmlns:a16="http://schemas.microsoft.com/office/drawing/2014/main" id="{8145490B-CD59-126B-FA07-B44BE136E08F}"/>
                </a:ext>
              </a:extLst>
            </p:cNvPr>
            <p:cNvSpPr/>
            <p:nvPr/>
          </p:nvSpPr>
          <p:spPr>
            <a:xfrm>
              <a:off x="2074100" y="2008200"/>
              <a:ext cx="4850" cy="823550"/>
            </a:xfrm>
            <a:custGeom>
              <a:avLst/>
              <a:gdLst/>
              <a:ahLst/>
              <a:cxnLst/>
              <a:rect l="l" t="t" r="r" b="b"/>
              <a:pathLst>
                <a:path w="194" h="32942" extrusionOk="0">
                  <a:moveTo>
                    <a:pt x="97" y="0"/>
                  </a:moveTo>
                  <a:cubicBezTo>
                    <a:pt x="49" y="0"/>
                    <a:pt x="0" y="48"/>
                    <a:pt x="0" y="97"/>
                  </a:cubicBezTo>
                  <a:lnTo>
                    <a:pt x="0" y="32845"/>
                  </a:lnTo>
                  <a:cubicBezTo>
                    <a:pt x="0" y="32894"/>
                    <a:pt x="49" y="32942"/>
                    <a:pt x="97" y="32942"/>
                  </a:cubicBezTo>
                  <a:cubicBezTo>
                    <a:pt x="145" y="32942"/>
                    <a:pt x="193" y="32894"/>
                    <a:pt x="193" y="32845"/>
                  </a:cubicBezTo>
                  <a:lnTo>
                    <a:pt x="193" y="97"/>
                  </a:lnTo>
                  <a:cubicBezTo>
                    <a:pt x="193" y="48"/>
                    <a:pt x="145"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54">
              <a:extLst>
                <a:ext uri="{FF2B5EF4-FFF2-40B4-BE49-F238E27FC236}">
                  <a16:creationId xmlns:a16="http://schemas.microsoft.com/office/drawing/2014/main" id="{FA084EE7-2E11-94C6-FE90-041AB5F415D6}"/>
                </a:ext>
              </a:extLst>
            </p:cNvPr>
            <p:cNvSpPr/>
            <p:nvPr/>
          </p:nvSpPr>
          <p:spPr>
            <a:xfrm>
              <a:off x="2623525" y="2234100"/>
              <a:ext cx="31350" cy="30750"/>
            </a:xfrm>
            <a:custGeom>
              <a:avLst/>
              <a:gdLst/>
              <a:ahLst/>
              <a:cxnLst/>
              <a:rect l="l" t="t" r="r" b="b"/>
              <a:pathLst>
                <a:path w="1254" h="1230" extrusionOk="0">
                  <a:moveTo>
                    <a:pt x="627" y="1"/>
                  </a:moveTo>
                  <a:cubicBezTo>
                    <a:pt x="290" y="1"/>
                    <a:pt x="0" y="266"/>
                    <a:pt x="0" y="603"/>
                  </a:cubicBezTo>
                  <a:cubicBezTo>
                    <a:pt x="0" y="965"/>
                    <a:pt x="290" y="1230"/>
                    <a:pt x="627" y="1230"/>
                  </a:cubicBezTo>
                  <a:cubicBezTo>
                    <a:pt x="964" y="1230"/>
                    <a:pt x="1254" y="965"/>
                    <a:pt x="1254" y="603"/>
                  </a:cubicBezTo>
                  <a:cubicBezTo>
                    <a:pt x="1254" y="266"/>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4">
              <a:extLst>
                <a:ext uri="{FF2B5EF4-FFF2-40B4-BE49-F238E27FC236}">
                  <a16:creationId xmlns:a16="http://schemas.microsoft.com/office/drawing/2014/main" id="{ED8EED7D-DEE9-517F-1D01-094526FA1454}"/>
                </a:ext>
              </a:extLst>
            </p:cNvPr>
            <p:cNvSpPr/>
            <p:nvPr/>
          </p:nvSpPr>
          <p:spPr>
            <a:xfrm>
              <a:off x="2623525" y="2531100"/>
              <a:ext cx="31350" cy="31375"/>
            </a:xfrm>
            <a:custGeom>
              <a:avLst/>
              <a:gdLst/>
              <a:ahLst/>
              <a:cxnLst/>
              <a:rect l="l" t="t" r="r" b="b"/>
              <a:pathLst>
                <a:path w="1254" h="1255" extrusionOk="0">
                  <a:moveTo>
                    <a:pt x="627" y="1"/>
                  </a:moveTo>
                  <a:cubicBezTo>
                    <a:pt x="290" y="1"/>
                    <a:pt x="0" y="290"/>
                    <a:pt x="0" y="628"/>
                  </a:cubicBezTo>
                  <a:cubicBezTo>
                    <a:pt x="0" y="965"/>
                    <a:pt x="290" y="1254"/>
                    <a:pt x="627" y="1254"/>
                  </a:cubicBezTo>
                  <a:cubicBezTo>
                    <a:pt x="964" y="1254"/>
                    <a:pt x="1254" y="965"/>
                    <a:pt x="1254" y="628"/>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4">
              <a:extLst>
                <a:ext uri="{FF2B5EF4-FFF2-40B4-BE49-F238E27FC236}">
                  <a16:creationId xmlns:a16="http://schemas.microsoft.com/office/drawing/2014/main" id="{CC74EB6A-678F-2A5D-2D99-EA568C2FCA56}"/>
                </a:ext>
              </a:extLst>
            </p:cNvPr>
            <p:cNvSpPr/>
            <p:nvPr/>
          </p:nvSpPr>
          <p:spPr>
            <a:xfrm>
              <a:off x="2623525" y="2694975"/>
              <a:ext cx="31350" cy="31350"/>
            </a:xfrm>
            <a:custGeom>
              <a:avLst/>
              <a:gdLst/>
              <a:ahLst/>
              <a:cxnLst/>
              <a:rect l="l" t="t" r="r" b="b"/>
              <a:pathLst>
                <a:path w="1254" h="1254" extrusionOk="0">
                  <a:moveTo>
                    <a:pt x="627" y="1"/>
                  </a:moveTo>
                  <a:cubicBezTo>
                    <a:pt x="290" y="1"/>
                    <a:pt x="0" y="290"/>
                    <a:pt x="0" y="627"/>
                  </a:cubicBezTo>
                  <a:cubicBezTo>
                    <a:pt x="0" y="964"/>
                    <a:pt x="290" y="1254"/>
                    <a:pt x="627" y="1254"/>
                  </a:cubicBezTo>
                  <a:cubicBezTo>
                    <a:pt x="964" y="1254"/>
                    <a:pt x="1254" y="964"/>
                    <a:pt x="1254" y="627"/>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4">
              <a:extLst>
                <a:ext uri="{FF2B5EF4-FFF2-40B4-BE49-F238E27FC236}">
                  <a16:creationId xmlns:a16="http://schemas.microsoft.com/office/drawing/2014/main" id="{3B5D6620-E74B-D5A0-DAFA-9EE7EA4D7922}"/>
                </a:ext>
              </a:extLst>
            </p:cNvPr>
            <p:cNvSpPr/>
            <p:nvPr/>
          </p:nvSpPr>
          <p:spPr>
            <a:xfrm>
              <a:off x="2342175" y="265280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4">
              <a:extLst>
                <a:ext uri="{FF2B5EF4-FFF2-40B4-BE49-F238E27FC236}">
                  <a16:creationId xmlns:a16="http://schemas.microsoft.com/office/drawing/2014/main" id="{CC39131D-BCCF-E598-B6BD-ADC39ED2FBF5}"/>
                </a:ext>
              </a:extLst>
            </p:cNvPr>
            <p:cNvSpPr/>
            <p:nvPr/>
          </p:nvSpPr>
          <p:spPr>
            <a:xfrm>
              <a:off x="2342175" y="2835350"/>
              <a:ext cx="31350" cy="30750"/>
            </a:xfrm>
            <a:custGeom>
              <a:avLst/>
              <a:gdLst/>
              <a:ahLst/>
              <a:cxnLst/>
              <a:rect l="l" t="t" r="r" b="b"/>
              <a:pathLst>
                <a:path w="1254" h="1230" extrusionOk="0">
                  <a:moveTo>
                    <a:pt x="627" y="0"/>
                  </a:moveTo>
                  <a:cubicBezTo>
                    <a:pt x="290" y="0"/>
                    <a:pt x="1" y="265"/>
                    <a:pt x="1" y="603"/>
                  </a:cubicBezTo>
                  <a:cubicBezTo>
                    <a:pt x="1" y="964"/>
                    <a:pt x="290" y="1229"/>
                    <a:pt x="627" y="1229"/>
                  </a:cubicBezTo>
                  <a:cubicBezTo>
                    <a:pt x="965" y="1229"/>
                    <a:pt x="1254" y="964"/>
                    <a:pt x="1254" y="603"/>
                  </a:cubicBezTo>
                  <a:cubicBezTo>
                    <a:pt x="1254" y="265"/>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4">
              <a:extLst>
                <a:ext uri="{FF2B5EF4-FFF2-40B4-BE49-F238E27FC236}">
                  <a16:creationId xmlns:a16="http://schemas.microsoft.com/office/drawing/2014/main" id="{D19BCD8F-4DF3-137A-CD7F-363466BAAA22}"/>
                </a:ext>
              </a:extLst>
            </p:cNvPr>
            <p:cNvSpPr/>
            <p:nvPr/>
          </p:nvSpPr>
          <p:spPr>
            <a:xfrm>
              <a:off x="2342175" y="2466050"/>
              <a:ext cx="31350" cy="31350"/>
            </a:xfrm>
            <a:custGeom>
              <a:avLst/>
              <a:gdLst/>
              <a:ahLst/>
              <a:cxnLst/>
              <a:rect l="l" t="t" r="r" b="b"/>
              <a:pathLst>
                <a:path w="1254" h="1254" extrusionOk="0">
                  <a:moveTo>
                    <a:pt x="627" y="0"/>
                  </a:moveTo>
                  <a:cubicBezTo>
                    <a:pt x="290" y="0"/>
                    <a:pt x="1" y="290"/>
                    <a:pt x="1" y="627"/>
                  </a:cubicBezTo>
                  <a:cubicBezTo>
                    <a:pt x="1" y="964"/>
                    <a:pt x="290" y="1254"/>
                    <a:pt x="627" y="1254"/>
                  </a:cubicBezTo>
                  <a:cubicBezTo>
                    <a:pt x="965" y="1254"/>
                    <a:pt x="1254" y="964"/>
                    <a:pt x="1254" y="627"/>
                  </a:cubicBezTo>
                  <a:cubicBezTo>
                    <a:pt x="1254" y="290"/>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4">
              <a:extLst>
                <a:ext uri="{FF2B5EF4-FFF2-40B4-BE49-F238E27FC236}">
                  <a16:creationId xmlns:a16="http://schemas.microsoft.com/office/drawing/2014/main" id="{786E5B19-1991-A8B8-3547-5B6CF075ADF0}"/>
                </a:ext>
              </a:extLst>
            </p:cNvPr>
            <p:cNvSpPr/>
            <p:nvPr/>
          </p:nvSpPr>
          <p:spPr>
            <a:xfrm>
              <a:off x="2342175" y="2167850"/>
              <a:ext cx="31350" cy="31350"/>
            </a:xfrm>
            <a:custGeom>
              <a:avLst/>
              <a:gdLst/>
              <a:ahLst/>
              <a:cxnLst/>
              <a:rect l="l" t="t" r="r" b="b"/>
              <a:pathLst>
                <a:path w="1254" h="1254" extrusionOk="0">
                  <a:moveTo>
                    <a:pt x="627" y="0"/>
                  </a:moveTo>
                  <a:cubicBezTo>
                    <a:pt x="290" y="0"/>
                    <a:pt x="1" y="289"/>
                    <a:pt x="1" y="627"/>
                  </a:cubicBezTo>
                  <a:cubicBezTo>
                    <a:pt x="1" y="964"/>
                    <a:pt x="290" y="1253"/>
                    <a:pt x="627" y="1253"/>
                  </a:cubicBezTo>
                  <a:cubicBezTo>
                    <a:pt x="965" y="1253"/>
                    <a:pt x="1254" y="964"/>
                    <a:pt x="1254" y="627"/>
                  </a:cubicBezTo>
                  <a:cubicBezTo>
                    <a:pt x="1254" y="289"/>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8;p54">
              <a:extLst>
                <a:ext uri="{FF2B5EF4-FFF2-40B4-BE49-F238E27FC236}">
                  <a16:creationId xmlns:a16="http://schemas.microsoft.com/office/drawing/2014/main" id="{E98F9693-8545-902E-4494-934DA4A29A5A}"/>
                </a:ext>
              </a:extLst>
            </p:cNvPr>
            <p:cNvSpPr/>
            <p:nvPr/>
          </p:nvSpPr>
          <p:spPr>
            <a:xfrm>
              <a:off x="2342175" y="197565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9;p54">
              <a:extLst>
                <a:ext uri="{FF2B5EF4-FFF2-40B4-BE49-F238E27FC236}">
                  <a16:creationId xmlns:a16="http://schemas.microsoft.com/office/drawing/2014/main" id="{201D1870-D968-919E-761E-79FFBAD3129A}"/>
                </a:ext>
              </a:extLst>
            </p:cNvPr>
            <p:cNvSpPr/>
            <p:nvPr/>
          </p:nvSpPr>
          <p:spPr>
            <a:xfrm>
              <a:off x="2623525" y="2034100"/>
              <a:ext cx="31350" cy="30750"/>
            </a:xfrm>
            <a:custGeom>
              <a:avLst/>
              <a:gdLst/>
              <a:ahLst/>
              <a:cxnLst/>
              <a:rect l="l" t="t" r="r" b="b"/>
              <a:pathLst>
                <a:path w="1254" h="1230" extrusionOk="0">
                  <a:moveTo>
                    <a:pt x="627" y="0"/>
                  </a:moveTo>
                  <a:cubicBezTo>
                    <a:pt x="290" y="0"/>
                    <a:pt x="0" y="266"/>
                    <a:pt x="0" y="603"/>
                  </a:cubicBezTo>
                  <a:cubicBezTo>
                    <a:pt x="0" y="964"/>
                    <a:pt x="290" y="1229"/>
                    <a:pt x="627" y="1229"/>
                  </a:cubicBezTo>
                  <a:cubicBezTo>
                    <a:pt x="964" y="1229"/>
                    <a:pt x="1254" y="964"/>
                    <a:pt x="1254" y="603"/>
                  </a:cubicBezTo>
                  <a:cubicBezTo>
                    <a:pt x="1254" y="266"/>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0;p54">
              <a:extLst>
                <a:ext uri="{FF2B5EF4-FFF2-40B4-BE49-F238E27FC236}">
                  <a16:creationId xmlns:a16="http://schemas.microsoft.com/office/drawing/2014/main" id="{F3B3D411-F330-9938-DF30-7F0B9C6F5E69}"/>
                </a:ext>
              </a:extLst>
            </p:cNvPr>
            <p:cNvSpPr/>
            <p:nvPr/>
          </p:nvSpPr>
          <p:spPr>
            <a:xfrm>
              <a:off x="2060850" y="2039525"/>
              <a:ext cx="31350" cy="31350"/>
            </a:xfrm>
            <a:custGeom>
              <a:avLst/>
              <a:gdLst/>
              <a:ahLst/>
              <a:cxnLst/>
              <a:rect l="l" t="t" r="r" b="b"/>
              <a:pathLst>
                <a:path w="1254" h="1254" extrusionOk="0">
                  <a:moveTo>
                    <a:pt x="627" y="0"/>
                  </a:moveTo>
                  <a:cubicBezTo>
                    <a:pt x="289" y="0"/>
                    <a:pt x="0" y="289"/>
                    <a:pt x="0" y="627"/>
                  </a:cubicBezTo>
                  <a:cubicBezTo>
                    <a:pt x="0" y="964"/>
                    <a:pt x="289" y="1253"/>
                    <a:pt x="627" y="1253"/>
                  </a:cubicBezTo>
                  <a:cubicBezTo>
                    <a:pt x="964" y="1253"/>
                    <a:pt x="1253" y="964"/>
                    <a:pt x="1253" y="627"/>
                  </a:cubicBezTo>
                  <a:cubicBezTo>
                    <a:pt x="1253" y="289"/>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p54">
              <a:extLst>
                <a:ext uri="{FF2B5EF4-FFF2-40B4-BE49-F238E27FC236}">
                  <a16:creationId xmlns:a16="http://schemas.microsoft.com/office/drawing/2014/main" id="{3E078078-CEEB-210A-4008-6062C8F5E979}"/>
                </a:ext>
              </a:extLst>
            </p:cNvPr>
            <p:cNvSpPr/>
            <p:nvPr/>
          </p:nvSpPr>
          <p:spPr>
            <a:xfrm>
              <a:off x="2060850" y="2237125"/>
              <a:ext cx="31350" cy="31350"/>
            </a:xfrm>
            <a:custGeom>
              <a:avLst/>
              <a:gdLst/>
              <a:ahLst/>
              <a:cxnLst/>
              <a:rect l="l" t="t" r="r" b="b"/>
              <a:pathLst>
                <a:path w="1254" h="1254" extrusionOk="0">
                  <a:moveTo>
                    <a:pt x="627" y="0"/>
                  </a:moveTo>
                  <a:cubicBezTo>
                    <a:pt x="289" y="0"/>
                    <a:pt x="0" y="290"/>
                    <a:pt x="0" y="627"/>
                  </a:cubicBezTo>
                  <a:cubicBezTo>
                    <a:pt x="0" y="964"/>
                    <a:pt x="289" y="1253"/>
                    <a:pt x="627" y="1253"/>
                  </a:cubicBezTo>
                  <a:cubicBezTo>
                    <a:pt x="964" y="1253"/>
                    <a:pt x="1253" y="964"/>
                    <a:pt x="1253" y="627"/>
                  </a:cubicBezTo>
                  <a:cubicBezTo>
                    <a:pt x="1253" y="290"/>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2;p54">
              <a:extLst>
                <a:ext uri="{FF2B5EF4-FFF2-40B4-BE49-F238E27FC236}">
                  <a16:creationId xmlns:a16="http://schemas.microsoft.com/office/drawing/2014/main" id="{FE428444-7BF9-6B18-6C83-72640B96190E}"/>
                </a:ext>
              </a:extLst>
            </p:cNvPr>
            <p:cNvSpPr/>
            <p:nvPr/>
          </p:nvSpPr>
          <p:spPr>
            <a:xfrm>
              <a:off x="2060850" y="2531100"/>
              <a:ext cx="31350" cy="31375"/>
            </a:xfrm>
            <a:custGeom>
              <a:avLst/>
              <a:gdLst/>
              <a:ahLst/>
              <a:cxnLst/>
              <a:rect l="l" t="t" r="r" b="b"/>
              <a:pathLst>
                <a:path w="1254" h="1255" extrusionOk="0">
                  <a:moveTo>
                    <a:pt x="627" y="1"/>
                  </a:moveTo>
                  <a:cubicBezTo>
                    <a:pt x="289" y="1"/>
                    <a:pt x="0" y="290"/>
                    <a:pt x="0" y="628"/>
                  </a:cubicBezTo>
                  <a:cubicBezTo>
                    <a:pt x="0" y="965"/>
                    <a:pt x="289" y="1254"/>
                    <a:pt x="627" y="1254"/>
                  </a:cubicBezTo>
                  <a:cubicBezTo>
                    <a:pt x="964" y="1254"/>
                    <a:pt x="1253" y="965"/>
                    <a:pt x="1253" y="628"/>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3;p54">
              <a:extLst>
                <a:ext uri="{FF2B5EF4-FFF2-40B4-BE49-F238E27FC236}">
                  <a16:creationId xmlns:a16="http://schemas.microsoft.com/office/drawing/2014/main" id="{DE36DFF1-304B-C7AA-729B-4EE509FF46D4}"/>
                </a:ext>
              </a:extLst>
            </p:cNvPr>
            <p:cNvSpPr/>
            <p:nvPr/>
          </p:nvSpPr>
          <p:spPr>
            <a:xfrm>
              <a:off x="2060850" y="2701600"/>
              <a:ext cx="31350" cy="31350"/>
            </a:xfrm>
            <a:custGeom>
              <a:avLst/>
              <a:gdLst/>
              <a:ahLst/>
              <a:cxnLst/>
              <a:rect l="l" t="t" r="r" b="b"/>
              <a:pathLst>
                <a:path w="1254" h="1254" extrusionOk="0">
                  <a:moveTo>
                    <a:pt x="627" y="1"/>
                  </a:moveTo>
                  <a:cubicBezTo>
                    <a:pt x="289" y="1"/>
                    <a:pt x="0" y="290"/>
                    <a:pt x="0" y="627"/>
                  </a:cubicBezTo>
                  <a:cubicBezTo>
                    <a:pt x="0" y="965"/>
                    <a:pt x="289" y="1254"/>
                    <a:pt x="627" y="1254"/>
                  </a:cubicBezTo>
                  <a:cubicBezTo>
                    <a:pt x="964" y="1254"/>
                    <a:pt x="1253" y="965"/>
                    <a:pt x="1253" y="627"/>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p54">
              <a:extLst>
                <a:ext uri="{FF2B5EF4-FFF2-40B4-BE49-F238E27FC236}">
                  <a16:creationId xmlns:a16="http://schemas.microsoft.com/office/drawing/2014/main" id="{785F8F67-08F0-D6FE-A532-BA427C3B32AA}"/>
                </a:ext>
              </a:extLst>
            </p:cNvPr>
            <p:cNvSpPr/>
            <p:nvPr/>
          </p:nvSpPr>
          <p:spPr>
            <a:xfrm>
              <a:off x="2638575" y="1883500"/>
              <a:ext cx="344025" cy="166900"/>
            </a:xfrm>
            <a:custGeom>
              <a:avLst/>
              <a:gdLst/>
              <a:ahLst/>
              <a:cxnLst/>
              <a:rect l="l" t="t" r="r" b="b"/>
              <a:pathLst>
                <a:path w="13761" h="6676" extrusionOk="0">
                  <a:moveTo>
                    <a:pt x="6580" y="0"/>
                  </a:moveTo>
                  <a:lnTo>
                    <a:pt x="1" y="6603"/>
                  </a:lnTo>
                  <a:lnTo>
                    <a:pt x="1" y="6675"/>
                  </a:lnTo>
                  <a:lnTo>
                    <a:pt x="49" y="6675"/>
                  </a:lnTo>
                  <a:lnTo>
                    <a:pt x="6652" y="72"/>
                  </a:lnTo>
                  <a:lnTo>
                    <a:pt x="13712" y="72"/>
                  </a:lnTo>
                  <a:lnTo>
                    <a:pt x="13761" y="48"/>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p54">
              <a:extLst>
                <a:ext uri="{FF2B5EF4-FFF2-40B4-BE49-F238E27FC236}">
                  <a16:creationId xmlns:a16="http://schemas.microsoft.com/office/drawing/2014/main" id="{2BAD01A7-F71C-8E41-555C-24D20421B87D}"/>
                </a:ext>
              </a:extLst>
            </p:cNvPr>
            <p:cNvSpPr/>
            <p:nvPr/>
          </p:nvSpPr>
          <p:spPr>
            <a:xfrm>
              <a:off x="1797575" y="2119050"/>
              <a:ext cx="280150" cy="134975"/>
            </a:xfrm>
            <a:custGeom>
              <a:avLst/>
              <a:gdLst/>
              <a:ahLst/>
              <a:cxnLst/>
              <a:rect l="l" t="t" r="r" b="b"/>
              <a:pathLst>
                <a:path w="11206" h="5399" extrusionOk="0">
                  <a:moveTo>
                    <a:pt x="49" y="0"/>
                  </a:moveTo>
                  <a:lnTo>
                    <a:pt x="1" y="24"/>
                  </a:lnTo>
                  <a:lnTo>
                    <a:pt x="49" y="72"/>
                  </a:lnTo>
                  <a:lnTo>
                    <a:pt x="5832" y="72"/>
                  </a:lnTo>
                  <a:lnTo>
                    <a:pt x="11134" y="5374"/>
                  </a:lnTo>
                  <a:lnTo>
                    <a:pt x="11158" y="5398"/>
                  </a:lnTo>
                  <a:lnTo>
                    <a:pt x="11206" y="5374"/>
                  </a:lnTo>
                  <a:lnTo>
                    <a:pt x="11206" y="5302"/>
                  </a:lnTo>
                  <a:lnTo>
                    <a:pt x="5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p54">
              <a:extLst>
                <a:ext uri="{FF2B5EF4-FFF2-40B4-BE49-F238E27FC236}">
                  <a16:creationId xmlns:a16="http://schemas.microsoft.com/office/drawing/2014/main" id="{4B5DB60C-0B0F-02F7-3901-BDC36A304C60}"/>
                </a:ext>
              </a:extLst>
            </p:cNvPr>
            <p:cNvSpPr/>
            <p:nvPr/>
          </p:nvSpPr>
          <p:spPr>
            <a:xfrm>
              <a:off x="2638575" y="2545575"/>
              <a:ext cx="307275" cy="156050"/>
            </a:xfrm>
            <a:custGeom>
              <a:avLst/>
              <a:gdLst/>
              <a:ahLst/>
              <a:cxnLst/>
              <a:rect l="l" t="t" r="r" b="b"/>
              <a:pathLst>
                <a:path w="12291" h="6242" extrusionOk="0">
                  <a:moveTo>
                    <a:pt x="1" y="0"/>
                  </a:moveTo>
                  <a:lnTo>
                    <a:pt x="1" y="73"/>
                  </a:lnTo>
                  <a:lnTo>
                    <a:pt x="6146" y="6242"/>
                  </a:lnTo>
                  <a:lnTo>
                    <a:pt x="12243" y="6242"/>
                  </a:lnTo>
                  <a:lnTo>
                    <a:pt x="12291" y="6218"/>
                  </a:lnTo>
                  <a:lnTo>
                    <a:pt x="12243" y="6169"/>
                  </a:lnTo>
                  <a:lnTo>
                    <a:pt x="6194" y="6169"/>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7;p54">
              <a:extLst>
                <a:ext uri="{FF2B5EF4-FFF2-40B4-BE49-F238E27FC236}">
                  <a16:creationId xmlns:a16="http://schemas.microsoft.com/office/drawing/2014/main" id="{8F12EABB-1302-70F7-FC3A-A54DDCCB20F5}"/>
                </a:ext>
              </a:extLst>
            </p:cNvPr>
            <p:cNvSpPr/>
            <p:nvPr/>
          </p:nvSpPr>
          <p:spPr>
            <a:xfrm>
              <a:off x="1858425" y="2667275"/>
              <a:ext cx="500050" cy="286775"/>
            </a:xfrm>
            <a:custGeom>
              <a:avLst/>
              <a:gdLst/>
              <a:ahLst/>
              <a:cxnLst/>
              <a:rect l="l" t="t" r="r" b="b"/>
              <a:pathLst>
                <a:path w="20002" h="11471" extrusionOk="0">
                  <a:moveTo>
                    <a:pt x="19953" y="0"/>
                  </a:moveTo>
                  <a:lnTo>
                    <a:pt x="8579" y="11374"/>
                  </a:lnTo>
                  <a:lnTo>
                    <a:pt x="49" y="11374"/>
                  </a:lnTo>
                  <a:lnTo>
                    <a:pt x="0" y="11422"/>
                  </a:lnTo>
                  <a:lnTo>
                    <a:pt x="49" y="11471"/>
                  </a:lnTo>
                  <a:lnTo>
                    <a:pt x="8603" y="11471"/>
                  </a:lnTo>
                  <a:lnTo>
                    <a:pt x="8627" y="1144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8;p54">
              <a:extLst>
                <a:ext uri="{FF2B5EF4-FFF2-40B4-BE49-F238E27FC236}">
                  <a16:creationId xmlns:a16="http://schemas.microsoft.com/office/drawing/2014/main" id="{964C2535-E09E-4781-3D16-EEF75BA28567}"/>
                </a:ext>
              </a:extLst>
            </p:cNvPr>
            <p:cNvSpPr/>
            <p:nvPr/>
          </p:nvSpPr>
          <p:spPr>
            <a:xfrm>
              <a:off x="2638575" y="2132300"/>
              <a:ext cx="344025" cy="118100"/>
            </a:xfrm>
            <a:custGeom>
              <a:avLst/>
              <a:gdLst/>
              <a:ahLst/>
              <a:cxnLst/>
              <a:rect l="l" t="t" r="r" b="b"/>
              <a:pathLst>
                <a:path w="13761" h="4724" extrusionOk="0">
                  <a:moveTo>
                    <a:pt x="4628" y="0"/>
                  </a:moveTo>
                  <a:lnTo>
                    <a:pt x="1" y="4651"/>
                  </a:lnTo>
                  <a:lnTo>
                    <a:pt x="1" y="4723"/>
                  </a:lnTo>
                  <a:lnTo>
                    <a:pt x="49" y="4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9;p54">
              <a:extLst>
                <a:ext uri="{FF2B5EF4-FFF2-40B4-BE49-F238E27FC236}">
                  <a16:creationId xmlns:a16="http://schemas.microsoft.com/office/drawing/2014/main" id="{D4930A91-4EFE-A89D-E38B-BA6CB3142430}"/>
                </a:ext>
              </a:extLst>
            </p:cNvPr>
            <p:cNvSpPr/>
            <p:nvPr/>
          </p:nvSpPr>
          <p:spPr>
            <a:xfrm>
              <a:off x="1858425" y="1812400"/>
              <a:ext cx="500050" cy="179550"/>
            </a:xfrm>
            <a:custGeom>
              <a:avLst/>
              <a:gdLst/>
              <a:ahLst/>
              <a:cxnLst/>
              <a:rect l="l" t="t" r="r" b="b"/>
              <a:pathLst>
                <a:path w="20002" h="7182" extrusionOk="0">
                  <a:moveTo>
                    <a:pt x="49" y="0"/>
                  </a:moveTo>
                  <a:lnTo>
                    <a:pt x="0" y="49"/>
                  </a:lnTo>
                  <a:lnTo>
                    <a:pt x="49" y="97"/>
                  </a:lnTo>
                  <a:lnTo>
                    <a:pt x="12869" y="97"/>
                  </a:lnTo>
                  <a:lnTo>
                    <a:pt x="19953" y="7182"/>
                  </a:lnTo>
                  <a:lnTo>
                    <a:pt x="20001" y="7182"/>
                  </a:lnTo>
                  <a:lnTo>
                    <a:pt x="20001" y="7109"/>
                  </a:lnTo>
                  <a:lnTo>
                    <a:pt x="12917" y="25"/>
                  </a:lnTo>
                  <a:lnTo>
                    <a:pt x="1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0;p54">
              <a:extLst>
                <a:ext uri="{FF2B5EF4-FFF2-40B4-BE49-F238E27FC236}">
                  <a16:creationId xmlns:a16="http://schemas.microsoft.com/office/drawing/2014/main" id="{AE26229A-FEDB-2CDC-9884-6F35A22576B3}"/>
                </a:ext>
              </a:extLst>
            </p:cNvPr>
            <p:cNvSpPr/>
            <p:nvPr/>
          </p:nvSpPr>
          <p:spPr>
            <a:xfrm>
              <a:off x="1733725" y="2545575"/>
              <a:ext cx="344000" cy="148225"/>
            </a:xfrm>
            <a:custGeom>
              <a:avLst/>
              <a:gdLst/>
              <a:ahLst/>
              <a:cxnLst/>
              <a:rect l="l" t="t" r="r" b="b"/>
              <a:pathLst>
                <a:path w="13760" h="5929" extrusionOk="0">
                  <a:moveTo>
                    <a:pt x="13688" y="0"/>
                  </a:moveTo>
                  <a:lnTo>
                    <a:pt x="7856" y="5832"/>
                  </a:lnTo>
                  <a:lnTo>
                    <a:pt x="24" y="5832"/>
                  </a:lnTo>
                  <a:lnTo>
                    <a:pt x="0" y="5880"/>
                  </a:lnTo>
                  <a:lnTo>
                    <a:pt x="24" y="5928"/>
                  </a:lnTo>
                  <a:lnTo>
                    <a:pt x="7880" y="5928"/>
                  </a:lnTo>
                  <a:lnTo>
                    <a:pt x="7904" y="5904"/>
                  </a:lnTo>
                  <a:lnTo>
                    <a:pt x="13760" y="73"/>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1;p54">
              <a:extLst>
                <a:ext uri="{FF2B5EF4-FFF2-40B4-BE49-F238E27FC236}">
                  <a16:creationId xmlns:a16="http://schemas.microsoft.com/office/drawing/2014/main" id="{53781647-DF6C-6B62-FE86-5A197E917967}"/>
                </a:ext>
              </a:extLst>
            </p:cNvPr>
            <p:cNvSpPr/>
            <p:nvPr/>
          </p:nvSpPr>
          <p:spPr>
            <a:xfrm>
              <a:off x="1962650" y="2160600"/>
              <a:ext cx="23525" cy="104250"/>
            </a:xfrm>
            <a:custGeom>
              <a:avLst/>
              <a:gdLst/>
              <a:ahLst/>
              <a:cxnLst/>
              <a:rect l="l" t="t" r="r" b="b"/>
              <a:pathLst>
                <a:path w="941" h="4170" extrusionOk="0">
                  <a:moveTo>
                    <a:pt x="796" y="1"/>
                  </a:moveTo>
                  <a:cubicBezTo>
                    <a:pt x="362" y="1326"/>
                    <a:pt x="73" y="2724"/>
                    <a:pt x="0" y="4170"/>
                  </a:cubicBezTo>
                  <a:lnTo>
                    <a:pt x="193" y="4025"/>
                  </a:lnTo>
                  <a:cubicBezTo>
                    <a:pt x="289" y="2676"/>
                    <a:pt x="530" y="1350"/>
                    <a:pt x="940" y="121"/>
                  </a:cubicBez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2;p54">
              <a:extLst>
                <a:ext uri="{FF2B5EF4-FFF2-40B4-BE49-F238E27FC236}">
                  <a16:creationId xmlns:a16="http://schemas.microsoft.com/office/drawing/2014/main" id="{762685E2-6102-BD28-84C9-FA2ED8A45D50}"/>
                </a:ext>
              </a:extLst>
            </p:cNvPr>
            <p:cNvSpPr/>
            <p:nvPr/>
          </p:nvSpPr>
          <p:spPr>
            <a:xfrm>
              <a:off x="1983725" y="1899150"/>
              <a:ext cx="284375" cy="262100"/>
            </a:xfrm>
            <a:custGeom>
              <a:avLst/>
              <a:gdLst/>
              <a:ahLst/>
              <a:cxnLst/>
              <a:rect l="l" t="t" r="r" b="b"/>
              <a:pathLst>
                <a:path w="11375" h="10484" extrusionOk="0">
                  <a:moveTo>
                    <a:pt x="11230" y="1"/>
                  </a:moveTo>
                  <a:cubicBezTo>
                    <a:pt x="8170" y="772"/>
                    <a:pt x="5375" y="2434"/>
                    <a:pt x="3230" y="4820"/>
                  </a:cubicBezTo>
                  <a:cubicBezTo>
                    <a:pt x="1784" y="6459"/>
                    <a:pt x="675" y="8338"/>
                    <a:pt x="1" y="10363"/>
                  </a:cubicBezTo>
                  <a:lnTo>
                    <a:pt x="121" y="10483"/>
                  </a:lnTo>
                  <a:cubicBezTo>
                    <a:pt x="483" y="9399"/>
                    <a:pt x="965" y="8387"/>
                    <a:pt x="1519" y="7423"/>
                  </a:cubicBezTo>
                  <a:lnTo>
                    <a:pt x="1495" y="7423"/>
                  </a:lnTo>
                  <a:cubicBezTo>
                    <a:pt x="1471" y="7423"/>
                    <a:pt x="1447" y="7399"/>
                    <a:pt x="1422" y="7374"/>
                  </a:cubicBezTo>
                  <a:cubicBezTo>
                    <a:pt x="1398" y="7326"/>
                    <a:pt x="1422" y="7278"/>
                    <a:pt x="1471" y="7254"/>
                  </a:cubicBezTo>
                  <a:cubicBezTo>
                    <a:pt x="1471" y="7254"/>
                    <a:pt x="1543" y="7182"/>
                    <a:pt x="1712" y="7109"/>
                  </a:cubicBezTo>
                  <a:cubicBezTo>
                    <a:pt x="2266" y="6218"/>
                    <a:pt x="2917" y="5398"/>
                    <a:pt x="3615" y="4627"/>
                  </a:cubicBezTo>
                  <a:lnTo>
                    <a:pt x="3615" y="4459"/>
                  </a:lnTo>
                  <a:cubicBezTo>
                    <a:pt x="3615" y="4410"/>
                    <a:pt x="3664" y="4362"/>
                    <a:pt x="3712" y="4362"/>
                  </a:cubicBezTo>
                  <a:cubicBezTo>
                    <a:pt x="3760" y="4362"/>
                    <a:pt x="3808" y="4386"/>
                    <a:pt x="3808" y="4435"/>
                  </a:cubicBezTo>
                  <a:cubicBezTo>
                    <a:pt x="5832" y="2362"/>
                    <a:pt x="8435" y="868"/>
                    <a:pt x="11375" y="145"/>
                  </a:cubicBezTo>
                  <a:lnTo>
                    <a:pt x="11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3;p54">
              <a:extLst>
                <a:ext uri="{FF2B5EF4-FFF2-40B4-BE49-F238E27FC236}">
                  <a16:creationId xmlns:a16="http://schemas.microsoft.com/office/drawing/2014/main" id="{7A4FD346-169D-53E8-0820-03DC0DFEC936}"/>
                </a:ext>
              </a:extLst>
            </p:cNvPr>
            <p:cNvSpPr/>
            <p:nvPr/>
          </p:nvSpPr>
          <p:spPr>
            <a:xfrm>
              <a:off x="2018675" y="1990725"/>
              <a:ext cx="311475" cy="94000"/>
            </a:xfrm>
            <a:custGeom>
              <a:avLst/>
              <a:gdLst/>
              <a:ahLst/>
              <a:cxnLst/>
              <a:rect l="l" t="t" r="r" b="b"/>
              <a:pathLst>
                <a:path w="12459" h="3760" extrusionOk="0">
                  <a:moveTo>
                    <a:pt x="12459" y="0"/>
                  </a:moveTo>
                  <a:lnTo>
                    <a:pt x="12459" y="0"/>
                  </a:lnTo>
                  <a:cubicBezTo>
                    <a:pt x="11109" y="73"/>
                    <a:pt x="9832" y="265"/>
                    <a:pt x="8700" y="482"/>
                  </a:cubicBezTo>
                  <a:cubicBezTo>
                    <a:pt x="6362" y="964"/>
                    <a:pt x="4338" y="1639"/>
                    <a:pt x="2844" y="2266"/>
                  </a:cubicBezTo>
                  <a:cubicBezTo>
                    <a:pt x="2892" y="2314"/>
                    <a:pt x="2916" y="2362"/>
                    <a:pt x="2916" y="2434"/>
                  </a:cubicBezTo>
                  <a:cubicBezTo>
                    <a:pt x="4410" y="1832"/>
                    <a:pt x="6410" y="1133"/>
                    <a:pt x="8748" y="675"/>
                  </a:cubicBezTo>
                  <a:cubicBezTo>
                    <a:pt x="9784" y="458"/>
                    <a:pt x="10941" y="290"/>
                    <a:pt x="12194" y="193"/>
                  </a:cubicBezTo>
                  <a:lnTo>
                    <a:pt x="12459" y="0"/>
                  </a:lnTo>
                  <a:close/>
                  <a:moveTo>
                    <a:pt x="1711" y="2748"/>
                  </a:moveTo>
                  <a:cubicBezTo>
                    <a:pt x="1061" y="3037"/>
                    <a:pt x="603" y="3278"/>
                    <a:pt x="314" y="3446"/>
                  </a:cubicBezTo>
                  <a:cubicBezTo>
                    <a:pt x="145" y="3519"/>
                    <a:pt x="73" y="3591"/>
                    <a:pt x="73" y="3591"/>
                  </a:cubicBezTo>
                  <a:cubicBezTo>
                    <a:pt x="24" y="3615"/>
                    <a:pt x="0" y="3663"/>
                    <a:pt x="24" y="3711"/>
                  </a:cubicBezTo>
                  <a:cubicBezTo>
                    <a:pt x="49" y="3736"/>
                    <a:pt x="73" y="3760"/>
                    <a:pt x="97" y="3760"/>
                  </a:cubicBezTo>
                  <a:lnTo>
                    <a:pt x="121" y="3760"/>
                  </a:lnTo>
                  <a:cubicBezTo>
                    <a:pt x="145" y="3760"/>
                    <a:pt x="145" y="3736"/>
                    <a:pt x="145" y="3736"/>
                  </a:cubicBezTo>
                  <a:cubicBezTo>
                    <a:pt x="169" y="3736"/>
                    <a:pt x="747" y="3398"/>
                    <a:pt x="1784" y="2916"/>
                  </a:cubicBezTo>
                  <a:cubicBezTo>
                    <a:pt x="1760" y="2868"/>
                    <a:pt x="1735" y="2796"/>
                    <a:pt x="1711" y="27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4;p54">
              <a:extLst>
                <a:ext uri="{FF2B5EF4-FFF2-40B4-BE49-F238E27FC236}">
                  <a16:creationId xmlns:a16="http://schemas.microsoft.com/office/drawing/2014/main" id="{61DD5CB4-2AE9-4049-38BB-497203277A3E}"/>
                </a:ext>
              </a:extLst>
            </p:cNvPr>
            <p:cNvSpPr/>
            <p:nvPr/>
          </p:nvSpPr>
          <p:spPr>
            <a:xfrm>
              <a:off x="2074100" y="2008200"/>
              <a:ext cx="4850" cy="172925"/>
            </a:xfrm>
            <a:custGeom>
              <a:avLst/>
              <a:gdLst/>
              <a:ahLst/>
              <a:cxnLst/>
              <a:rect l="l" t="t" r="r" b="b"/>
              <a:pathLst>
                <a:path w="194" h="6917" extrusionOk="0">
                  <a:moveTo>
                    <a:pt x="97" y="0"/>
                  </a:moveTo>
                  <a:cubicBezTo>
                    <a:pt x="49" y="0"/>
                    <a:pt x="0" y="48"/>
                    <a:pt x="0" y="97"/>
                  </a:cubicBezTo>
                  <a:lnTo>
                    <a:pt x="0" y="265"/>
                  </a:lnTo>
                  <a:lnTo>
                    <a:pt x="0" y="1277"/>
                  </a:lnTo>
                  <a:cubicBezTo>
                    <a:pt x="49" y="1253"/>
                    <a:pt x="73" y="1253"/>
                    <a:pt x="97" y="1253"/>
                  </a:cubicBezTo>
                  <a:cubicBezTo>
                    <a:pt x="145" y="1253"/>
                    <a:pt x="169" y="1253"/>
                    <a:pt x="193" y="1277"/>
                  </a:cubicBezTo>
                  <a:lnTo>
                    <a:pt x="193" y="97"/>
                  </a:lnTo>
                  <a:cubicBezTo>
                    <a:pt x="193" y="97"/>
                    <a:pt x="193" y="73"/>
                    <a:pt x="193" y="73"/>
                  </a:cubicBezTo>
                  <a:cubicBezTo>
                    <a:pt x="193" y="24"/>
                    <a:pt x="145" y="0"/>
                    <a:pt x="97" y="0"/>
                  </a:cubicBezTo>
                  <a:close/>
                  <a:moveTo>
                    <a:pt x="0" y="2506"/>
                  </a:moveTo>
                  <a:lnTo>
                    <a:pt x="0" y="6916"/>
                  </a:lnTo>
                  <a:lnTo>
                    <a:pt x="193" y="6772"/>
                  </a:lnTo>
                  <a:lnTo>
                    <a:pt x="193" y="25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5;p54">
              <a:extLst>
                <a:ext uri="{FF2B5EF4-FFF2-40B4-BE49-F238E27FC236}">
                  <a16:creationId xmlns:a16="http://schemas.microsoft.com/office/drawing/2014/main" id="{6EF757B0-0786-17F8-6F5A-AF630BD79A6B}"/>
                </a:ext>
              </a:extLst>
            </p:cNvPr>
            <p:cNvSpPr/>
            <p:nvPr/>
          </p:nvSpPr>
          <p:spPr>
            <a:xfrm>
              <a:off x="2060850" y="2039525"/>
              <a:ext cx="31350" cy="31350"/>
            </a:xfrm>
            <a:custGeom>
              <a:avLst/>
              <a:gdLst/>
              <a:ahLst/>
              <a:cxnLst/>
              <a:rect l="l" t="t" r="r" b="b"/>
              <a:pathLst>
                <a:path w="1254" h="1254" extrusionOk="0">
                  <a:moveTo>
                    <a:pt x="627" y="0"/>
                  </a:moveTo>
                  <a:cubicBezTo>
                    <a:pt x="603" y="0"/>
                    <a:pt x="579" y="0"/>
                    <a:pt x="530" y="24"/>
                  </a:cubicBezTo>
                  <a:cubicBezTo>
                    <a:pt x="241" y="49"/>
                    <a:pt x="0" y="314"/>
                    <a:pt x="0" y="627"/>
                  </a:cubicBezTo>
                  <a:cubicBezTo>
                    <a:pt x="0" y="675"/>
                    <a:pt x="24" y="747"/>
                    <a:pt x="24" y="796"/>
                  </a:cubicBezTo>
                  <a:cubicBezTo>
                    <a:pt x="48" y="844"/>
                    <a:pt x="73" y="916"/>
                    <a:pt x="97" y="964"/>
                  </a:cubicBezTo>
                  <a:cubicBezTo>
                    <a:pt x="193" y="1109"/>
                    <a:pt x="362" y="1205"/>
                    <a:pt x="530" y="1253"/>
                  </a:cubicBezTo>
                  <a:lnTo>
                    <a:pt x="723" y="1253"/>
                  </a:lnTo>
                  <a:cubicBezTo>
                    <a:pt x="1012" y="1205"/>
                    <a:pt x="1253" y="940"/>
                    <a:pt x="1253" y="627"/>
                  </a:cubicBezTo>
                  <a:cubicBezTo>
                    <a:pt x="1253" y="579"/>
                    <a:pt x="1253" y="530"/>
                    <a:pt x="1229" y="482"/>
                  </a:cubicBezTo>
                  <a:cubicBezTo>
                    <a:pt x="1229" y="410"/>
                    <a:pt x="1205" y="362"/>
                    <a:pt x="1157" y="314"/>
                  </a:cubicBezTo>
                  <a:cubicBezTo>
                    <a:pt x="1061" y="145"/>
                    <a:pt x="916" y="49"/>
                    <a:pt x="723" y="24"/>
                  </a:cubicBezTo>
                  <a:cubicBezTo>
                    <a:pt x="699" y="0"/>
                    <a:pt x="67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6;p54">
              <a:extLst>
                <a:ext uri="{FF2B5EF4-FFF2-40B4-BE49-F238E27FC236}">
                  <a16:creationId xmlns:a16="http://schemas.microsoft.com/office/drawing/2014/main" id="{AFD9129D-6E1A-C5A7-95EC-90C2EC24A7B0}"/>
                </a:ext>
              </a:extLst>
            </p:cNvPr>
            <p:cNvSpPr/>
            <p:nvPr/>
          </p:nvSpPr>
          <p:spPr>
            <a:xfrm>
              <a:off x="1906625" y="2119050"/>
              <a:ext cx="128950" cy="92200"/>
            </a:xfrm>
            <a:custGeom>
              <a:avLst/>
              <a:gdLst/>
              <a:ahLst/>
              <a:cxnLst/>
              <a:rect l="l" t="t" r="r" b="b"/>
              <a:pathLst>
                <a:path w="5158" h="3688" extrusionOk="0">
                  <a:moveTo>
                    <a:pt x="121" y="0"/>
                  </a:moveTo>
                  <a:lnTo>
                    <a:pt x="0" y="72"/>
                  </a:lnTo>
                  <a:lnTo>
                    <a:pt x="1470" y="72"/>
                  </a:lnTo>
                  <a:lnTo>
                    <a:pt x="3037" y="1663"/>
                  </a:lnTo>
                  <a:lnTo>
                    <a:pt x="3181" y="1783"/>
                  </a:lnTo>
                  <a:lnTo>
                    <a:pt x="5085" y="3687"/>
                  </a:lnTo>
                  <a:lnTo>
                    <a:pt x="5157" y="3639"/>
                  </a:lnTo>
                  <a:lnTo>
                    <a:pt x="3205" y="1687"/>
                  </a:lnTo>
                  <a:lnTo>
                    <a:pt x="3085" y="1567"/>
                  </a:lnTo>
                  <a:lnTo>
                    <a:pt x="1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7;p54">
              <a:extLst>
                <a:ext uri="{FF2B5EF4-FFF2-40B4-BE49-F238E27FC236}">
                  <a16:creationId xmlns:a16="http://schemas.microsoft.com/office/drawing/2014/main" id="{129B58D7-3BF5-AE80-E5E9-B9902D46D51D}"/>
                </a:ext>
              </a:extLst>
            </p:cNvPr>
            <p:cNvSpPr/>
            <p:nvPr/>
          </p:nvSpPr>
          <p:spPr>
            <a:xfrm>
              <a:off x="2266875" y="1886500"/>
              <a:ext cx="188000" cy="15700"/>
            </a:xfrm>
            <a:custGeom>
              <a:avLst/>
              <a:gdLst/>
              <a:ahLst/>
              <a:cxnLst/>
              <a:rect l="l" t="t" r="r" b="b"/>
              <a:pathLst>
                <a:path w="7520" h="628" extrusionOk="0">
                  <a:moveTo>
                    <a:pt x="3663" y="1"/>
                  </a:moveTo>
                  <a:cubicBezTo>
                    <a:pt x="3712" y="25"/>
                    <a:pt x="3736" y="49"/>
                    <a:pt x="3736" y="97"/>
                  </a:cubicBezTo>
                  <a:lnTo>
                    <a:pt x="3736" y="193"/>
                  </a:lnTo>
                  <a:lnTo>
                    <a:pt x="3856" y="193"/>
                  </a:lnTo>
                  <a:cubicBezTo>
                    <a:pt x="5037" y="193"/>
                    <a:pt x="6194" y="314"/>
                    <a:pt x="7326" y="579"/>
                  </a:cubicBezTo>
                  <a:lnTo>
                    <a:pt x="7519" y="434"/>
                  </a:lnTo>
                  <a:cubicBezTo>
                    <a:pt x="6338" y="145"/>
                    <a:pt x="5085" y="1"/>
                    <a:pt x="3856" y="1"/>
                  </a:cubicBezTo>
                  <a:close/>
                  <a:moveTo>
                    <a:pt x="3615" y="1"/>
                  </a:moveTo>
                  <a:cubicBezTo>
                    <a:pt x="3182" y="25"/>
                    <a:pt x="2724" y="49"/>
                    <a:pt x="2218" y="97"/>
                  </a:cubicBezTo>
                  <a:cubicBezTo>
                    <a:pt x="1471" y="169"/>
                    <a:pt x="724" y="290"/>
                    <a:pt x="1" y="482"/>
                  </a:cubicBezTo>
                  <a:lnTo>
                    <a:pt x="145" y="627"/>
                  </a:lnTo>
                  <a:cubicBezTo>
                    <a:pt x="820" y="458"/>
                    <a:pt x="1519" y="338"/>
                    <a:pt x="2218" y="266"/>
                  </a:cubicBezTo>
                  <a:cubicBezTo>
                    <a:pt x="2700" y="241"/>
                    <a:pt x="3133" y="193"/>
                    <a:pt x="3543" y="193"/>
                  </a:cubicBezTo>
                  <a:lnTo>
                    <a:pt x="3543" y="97"/>
                  </a:lnTo>
                  <a:cubicBezTo>
                    <a:pt x="3543" y="49"/>
                    <a:pt x="3591" y="25"/>
                    <a:pt x="3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8;p54">
              <a:extLst>
                <a:ext uri="{FF2B5EF4-FFF2-40B4-BE49-F238E27FC236}">
                  <a16:creationId xmlns:a16="http://schemas.microsoft.com/office/drawing/2014/main" id="{45C16FEA-D8FD-7B18-B40F-612F03DE4330}"/>
                </a:ext>
              </a:extLst>
            </p:cNvPr>
            <p:cNvSpPr/>
            <p:nvPr/>
          </p:nvSpPr>
          <p:spPr>
            <a:xfrm>
              <a:off x="2355425" y="1886500"/>
              <a:ext cx="4850" cy="84975"/>
            </a:xfrm>
            <a:custGeom>
              <a:avLst/>
              <a:gdLst/>
              <a:ahLst/>
              <a:cxnLst/>
              <a:rect l="l" t="t" r="r" b="b"/>
              <a:pathLst>
                <a:path w="194" h="3399" extrusionOk="0">
                  <a:moveTo>
                    <a:pt x="73" y="1"/>
                  </a:moveTo>
                  <a:cubicBezTo>
                    <a:pt x="49" y="25"/>
                    <a:pt x="1" y="49"/>
                    <a:pt x="1" y="97"/>
                  </a:cubicBezTo>
                  <a:lnTo>
                    <a:pt x="1" y="3398"/>
                  </a:lnTo>
                  <a:lnTo>
                    <a:pt x="194" y="3254"/>
                  </a:lnTo>
                  <a:lnTo>
                    <a:pt x="194" y="193"/>
                  </a:lnTo>
                  <a:lnTo>
                    <a:pt x="194" y="97"/>
                  </a:lnTo>
                  <a:cubicBezTo>
                    <a:pt x="194" y="49"/>
                    <a:pt x="170" y="25"/>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9;p54">
              <a:extLst>
                <a:ext uri="{FF2B5EF4-FFF2-40B4-BE49-F238E27FC236}">
                  <a16:creationId xmlns:a16="http://schemas.microsoft.com/office/drawing/2014/main" id="{E0536798-B3CA-DB9C-06F0-2D6A9E52E49B}"/>
                </a:ext>
              </a:extLst>
            </p:cNvPr>
            <p:cNvSpPr/>
            <p:nvPr/>
          </p:nvSpPr>
          <p:spPr>
            <a:xfrm>
              <a:off x="2238575" y="1872050"/>
              <a:ext cx="108450" cy="107250"/>
            </a:xfrm>
            <a:custGeom>
              <a:avLst/>
              <a:gdLst/>
              <a:ahLst/>
              <a:cxnLst/>
              <a:rect l="l" t="t" r="r" b="b"/>
              <a:pathLst>
                <a:path w="4338" h="4290" extrusionOk="0">
                  <a:moveTo>
                    <a:pt x="72" y="0"/>
                  </a:moveTo>
                  <a:lnTo>
                    <a:pt x="0" y="48"/>
                  </a:lnTo>
                  <a:lnTo>
                    <a:pt x="1036" y="1085"/>
                  </a:lnTo>
                  <a:lnTo>
                    <a:pt x="1181" y="1229"/>
                  </a:lnTo>
                  <a:lnTo>
                    <a:pt x="4241" y="4290"/>
                  </a:lnTo>
                  <a:lnTo>
                    <a:pt x="4338" y="4241"/>
                  </a:lnTo>
                  <a:lnTo>
                    <a:pt x="1277" y="1205"/>
                  </a:lnTo>
                  <a:lnTo>
                    <a:pt x="1133" y="1060"/>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0;p54">
              <a:extLst>
                <a:ext uri="{FF2B5EF4-FFF2-40B4-BE49-F238E27FC236}">
                  <a16:creationId xmlns:a16="http://schemas.microsoft.com/office/drawing/2014/main" id="{D7AC29DA-000C-6252-732C-AD963C08860D}"/>
                </a:ext>
              </a:extLst>
            </p:cNvPr>
            <p:cNvSpPr/>
            <p:nvPr/>
          </p:nvSpPr>
          <p:spPr>
            <a:xfrm>
              <a:off x="1945175" y="2569675"/>
              <a:ext cx="27125" cy="25325"/>
            </a:xfrm>
            <a:custGeom>
              <a:avLst/>
              <a:gdLst/>
              <a:ahLst/>
              <a:cxnLst/>
              <a:rect l="l" t="t" r="r" b="b"/>
              <a:pathLst>
                <a:path w="1085" h="1013" extrusionOk="0">
                  <a:moveTo>
                    <a:pt x="1013" y="0"/>
                  </a:moveTo>
                  <a:cubicBezTo>
                    <a:pt x="1035" y="287"/>
                    <a:pt x="1057" y="554"/>
                    <a:pt x="1079" y="820"/>
                  </a:cubicBezTo>
                  <a:lnTo>
                    <a:pt x="1085" y="820"/>
                  </a:lnTo>
                  <a:cubicBezTo>
                    <a:pt x="1061" y="554"/>
                    <a:pt x="1037" y="289"/>
                    <a:pt x="1013" y="0"/>
                  </a:cubicBezTo>
                  <a:close/>
                  <a:moveTo>
                    <a:pt x="169" y="651"/>
                  </a:moveTo>
                  <a:lnTo>
                    <a:pt x="0" y="747"/>
                  </a:lnTo>
                  <a:cubicBezTo>
                    <a:pt x="241" y="916"/>
                    <a:pt x="531" y="1012"/>
                    <a:pt x="892" y="1012"/>
                  </a:cubicBezTo>
                  <a:cubicBezTo>
                    <a:pt x="964" y="1012"/>
                    <a:pt x="1013" y="988"/>
                    <a:pt x="1085" y="988"/>
                  </a:cubicBezTo>
                  <a:cubicBezTo>
                    <a:pt x="1085" y="964"/>
                    <a:pt x="1085" y="940"/>
                    <a:pt x="1085" y="892"/>
                  </a:cubicBezTo>
                  <a:cubicBezTo>
                    <a:pt x="1083" y="868"/>
                    <a:pt x="1081" y="844"/>
                    <a:pt x="1079" y="820"/>
                  </a:cubicBezTo>
                  <a:lnTo>
                    <a:pt x="892" y="820"/>
                  </a:lnTo>
                  <a:cubicBezTo>
                    <a:pt x="603" y="820"/>
                    <a:pt x="362" y="747"/>
                    <a:pt x="169" y="6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1;p54">
              <a:extLst>
                <a:ext uri="{FF2B5EF4-FFF2-40B4-BE49-F238E27FC236}">
                  <a16:creationId xmlns:a16="http://schemas.microsoft.com/office/drawing/2014/main" id="{CF8DBB67-A162-3AF9-F451-CFF7F465D741}"/>
                </a:ext>
              </a:extLst>
            </p:cNvPr>
            <p:cNvSpPr/>
            <p:nvPr/>
          </p:nvSpPr>
          <p:spPr>
            <a:xfrm>
              <a:off x="2755450" y="2341350"/>
              <a:ext cx="91600" cy="246425"/>
            </a:xfrm>
            <a:custGeom>
              <a:avLst/>
              <a:gdLst/>
              <a:ahLst/>
              <a:cxnLst/>
              <a:rect l="l" t="t" r="r" b="b"/>
              <a:pathLst>
                <a:path w="3664" h="9857" extrusionOk="0">
                  <a:moveTo>
                    <a:pt x="73" y="8483"/>
                  </a:moveTo>
                  <a:lnTo>
                    <a:pt x="73" y="8483"/>
                  </a:lnTo>
                  <a:cubicBezTo>
                    <a:pt x="49" y="8892"/>
                    <a:pt x="25" y="9278"/>
                    <a:pt x="1" y="9639"/>
                  </a:cubicBezTo>
                  <a:cubicBezTo>
                    <a:pt x="3" y="9640"/>
                    <a:pt x="5" y="9640"/>
                    <a:pt x="6" y="9640"/>
                  </a:cubicBezTo>
                  <a:lnTo>
                    <a:pt x="6" y="9640"/>
                  </a:lnTo>
                  <a:cubicBezTo>
                    <a:pt x="29" y="9262"/>
                    <a:pt x="51" y="8883"/>
                    <a:pt x="73" y="8483"/>
                  </a:cubicBezTo>
                  <a:close/>
                  <a:moveTo>
                    <a:pt x="1591" y="0"/>
                  </a:moveTo>
                  <a:cubicBezTo>
                    <a:pt x="1423" y="0"/>
                    <a:pt x="1254" y="24"/>
                    <a:pt x="1109" y="73"/>
                  </a:cubicBezTo>
                  <a:cubicBezTo>
                    <a:pt x="820" y="169"/>
                    <a:pt x="531" y="289"/>
                    <a:pt x="338" y="386"/>
                  </a:cubicBezTo>
                  <a:cubicBezTo>
                    <a:pt x="338" y="434"/>
                    <a:pt x="338" y="482"/>
                    <a:pt x="338" y="530"/>
                  </a:cubicBezTo>
                  <a:cubicBezTo>
                    <a:pt x="338" y="892"/>
                    <a:pt x="314" y="1277"/>
                    <a:pt x="314" y="1639"/>
                  </a:cubicBezTo>
                  <a:cubicBezTo>
                    <a:pt x="314" y="1302"/>
                    <a:pt x="338" y="940"/>
                    <a:pt x="338" y="579"/>
                  </a:cubicBezTo>
                  <a:cubicBezTo>
                    <a:pt x="507" y="506"/>
                    <a:pt x="844" y="338"/>
                    <a:pt x="1158" y="241"/>
                  </a:cubicBezTo>
                  <a:cubicBezTo>
                    <a:pt x="1302" y="193"/>
                    <a:pt x="1447" y="169"/>
                    <a:pt x="1591" y="169"/>
                  </a:cubicBezTo>
                  <a:cubicBezTo>
                    <a:pt x="1760" y="169"/>
                    <a:pt x="1929" y="217"/>
                    <a:pt x="2097" y="265"/>
                  </a:cubicBezTo>
                  <a:cubicBezTo>
                    <a:pt x="2314" y="362"/>
                    <a:pt x="2483" y="530"/>
                    <a:pt x="2507" y="723"/>
                  </a:cubicBezTo>
                  <a:cubicBezTo>
                    <a:pt x="2772" y="2000"/>
                    <a:pt x="3471" y="6290"/>
                    <a:pt x="1712" y="8218"/>
                  </a:cubicBezTo>
                  <a:lnTo>
                    <a:pt x="1688" y="8242"/>
                  </a:lnTo>
                  <a:lnTo>
                    <a:pt x="1688" y="8290"/>
                  </a:lnTo>
                  <a:cubicBezTo>
                    <a:pt x="1688" y="8290"/>
                    <a:pt x="1688" y="8965"/>
                    <a:pt x="1206" y="9374"/>
                  </a:cubicBezTo>
                  <a:cubicBezTo>
                    <a:pt x="989" y="9567"/>
                    <a:pt x="676" y="9663"/>
                    <a:pt x="314" y="9663"/>
                  </a:cubicBezTo>
                  <a:cubicBezTo>
                    <a:pt x="219" y="9663"/>
                    <a:pt x="124" y="9663"/>
                    <a:pt x="6" y="9640"/>
                  </a:cubicBezTo>
                  <a:lnTo>
                    <a:pt x="6" y="9640"/>
                  </a:lnTo>
                  <a:cubicBezTo>
                    <a:pt x="5" y="9672"/>
                    <a:pt x="3" y="9704"/>
                    <a:pt x="1" y="9736"/>
                  </a:cubicBezTo>
                  <a:cubicBezTo>
                    <a:pt x="1" y="9760"/>
                    <a:pt x="1" y="9784"/>
                    <a:pt x="1" y="9832"/>
                  </a:cubicBezTo>
                  <a:cubicBezTo>
                    <a:pt x="121" y="9832"/>
                    <a:pt x="218" y="9856"/>
                    <a:pt x="314" y="9856"/>
                  </a:cubicBezTo>
                  <a:cubicBezTo>
                    <a:pt x="724" y="9856"/>
                    <a:pt x="1061" y="9736"/>
                    <a:pt x="1326" y="9519"/>
                  </a:cubicBezTo>
                  <a:cubicBezTo>
                    <a:pt x="1808" y="9109"/>
                    <a:pt x="1856" y="8483"/>
                    <a:pt x="1856" y="8314"/>
                  </a:cubicBezTo>
                  <a:cubicBezTo>
                    <a:pt x="3664" y="6314"/>
                    <a:pt x="2965" y="1976"/>
                    <a:pt x="2700" y="675"/>
                  </a:cubicBezTo>
                  <a:cubicBezTo>
                    <a:pt x="2652" y="434"/>
                    <a:pt x="2435" y="193"/>
                    <a:pt x="2146" y="97"/>
                  </a:cubicBezTo>
                  <a:cubicBezTo>
                    <a:pt x="1977" y="24"/>
                    <a:pt x="1784"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p54">
              <a:extLst>
                <a:ext uri="{FF2B5EF4-FFF2-40B4-BE49-F238E27FC236}">
                  <a16:creationId xmlns:a16="http://schemas.microsoft.com/office/drawing/2014/main" id="{0910C694-FA0C-31BC-226E-31876A35A79A}"/>
                </a:ext>
              </a:extLst>
            </p:cNvPr>
            <p:cNvSpPr/>
            <p:nvPr/>
          </p:nvSpPr>
          <p:spPr>
            <a:xfrm>
              <a:off x="1970475" y="2041325"/>
              <a:ext cx="794050" cy="958500"/>
            </a:xfrm>
            <a:custGeom>
              <a:avLst/>
              <a:gdLst/>
              <a:ahLst/>
              <a:cxnLst/>
              <a:rect l="l" t="t" r="r" b="b"/>
              <a:pathLst>
                <a:path w="31762" h="38340" extrusionOk="0">
                  <a:moveTo>
                    <a:pt x="28364" y="1"/>
                  </a:moveTo>
                  <a:lnTo>
                    <a:pt x="28219" y="121"/>
                  </a:lnTo>
                  <a:cubicBezTo>
                    <a:pt x="28436" y="410"/>
                    <a:pt x="28677" y="699"/>
                    <a:pt x="28870" y="1013"/>
                  </a:cubicBezTo>
                  <a:cubicBezTo>
                    <a:pt x="28942" y="1133"/>
                    <a:pt x="29038" y="1254"/>
                    <a:pt x="29111" y="1374"/>
                  </a:cubicBezTo>
                  <a:cubicBezTo>
                    <a:pt x="29207" y="1422"/>
                    <a:pt x="29327" y="1495"/>
                    <a:pt x="29424" y="1567"/>
                  </a:cubicBezTo>
                  <a:cubicBezTo>
                    <a:pt x="29472" y="1591"/>
                    <a:pt x="29472" y="1639"/>
                    <a:pt x="29448" y="1687"/>
                  </a:cubicBezTo>
                  <a:lnTo>
                    <a:pt x="29376" y="1736"/>
                  </a:lnTo>
                  <a:lnTo>
                    <a:pt x="29327" y="1712"/>
                  </a:lnTo>
                  <a:lnTo>
                    <a:pt x="29303" y="1712"/>
                  </a:lnTo>
                  <a:cubicBezTo>
                    <a:pt x="29833" y="2555"/>
                    <a:pt x="30267" y="3471"/>
                    <a:pt x="30605" y="4410"/>
                  </a:cubicBezTo>
                  <a:lnTo>
                    <a:pt x="30749" y="4266"/>
                  </a:lnTo>
                  <a:cubicBezTo>
                    <a:pt x="30315" y="3085"/>
                    <a:pt x="29737" y="1977"/>
                    <a:pt x="29038" y="916"/>
                  </a:cubicBezTo>
                  <a:cubicBezTo>
                    <a:pt x="28821" y="603"/>
                    <a:pt x="28605" y="290"/>
                    <a:pt x="28364" y="1"/>
                  </a:cubicBezTo>
                  <a:close/>
                  <a:moveTo>
                    <a:pt x="193" y="21014"/>
                  </a:moveTo>
                  <a:lnTo>
                    <a:pt x="1" y="21134"/>
                  </a:lnTo>
                  <a:cubicBezTo>
                    <a:pt x="25" y="21448"/>
                    <a:pt x="49" y="21737"/>
                    <a:pt x="73" y="22026"/>
                  </a:cubicBezTo>
                  <a:cubicBezTo>
                    <a:pt x="73" y="22074"/>
                    <a:pt x="73" y="22098"/>
                    <a:pt x="73" y="22122"/>
                  </a:cubicBezTo>
                  <a:cubicBezTo>
                    <a:pt x="145" y="22869"/>
                    <a:pt x="193" y="23544"/>
                    <a:pt x="266" y="24146"/>
                  </a:cubicBezTo>
                  <a:lnTo>
                    <a:pt x="434" y="23978"/>
                  </a:lnTo>
                  <a:cubicBezTo>
                    <a:pt x="362" y="23424"/>
                    <a:pt x="314" y="22797"/>
                    <a:pt x="266" y="22098"/>
                  </a:cubicBezTo>
                  <a:cubicBezTo>
                    <a:pt x="266" y="22074"/>
                    <a:pt x="266" y="22050"/>
                    <a:pt x="266" y="22026"/>
                  </a:cubicBezTo>
                  <a:cubicBezTo>
                    <a:pt x="242" y="21929"/>
                    <a:pt x="242" y="21857"/>
                    <a:pt x="242" y="21761"/>
                  </a:cubicBezTo>
                  <a:cubicBezTo>
                    <a:pt x="217" y="21520"/>
                    <a:pt x="193" y="21255"/>
                    <a:pt x="193" y="21014"/>
                  </a:cubicBezTo>
                  <a:close/>
                  <a:moveTo>
                    <a:pt x="30773" y="4362"/>
                  </a:moveTo>
                  <a:lnTo>
                    <a:pt x="30629" y="4507"/>
                  </a:lnTo>
                  <a:cubicBezTo>
                    <a:pt x="31183" y="5977"/>
                    <a:pt x="31472" y="7543"/>
                    <a:pt x="31569" y="9134"/>
                  </a:cubicBezTo>
                  <a:lnTo>
                    <a:pt x="31665" y="9134"/>
                  </a:lnTo>
                  <a:cubicBezTo>
                    <a:pt x="31713" y="9134"/>
                    <a:pt x="31737" y="9182"/>
                    <a:pt x="31737" y="9230"/>
                  </a:cubicBezTo>
                  <a:cubicBezTo>
                    <a:pt x="31737" y="9278"/>
                    <a:pt x="31713" y="9326"/>
                    <a:pt x="31665" y="9326"/>
                  </a:cubicBezTo>
                  <a:lnTo>
                    <a:pt x="31569" y="9326"/>
                  </a:lnTo>
                  <a:cubicBezTo>
                    <a:pt x="31569" y="9543"/>
                    <a:pt x="31569" y="9760"/>
                    <a:pt x="31569" y="10001"/>
                  </a:cubicBezTo>
                  <a:lnTo>
                    <a:pt x="31569" y="10049"/>
                  </a:lnTo>
                  <a:cubicBezTo>
                    <a:pt x="31569" y="10869"/>
                    <a:pt x="31569" y="11712"/>
                    <a:pt x="31544" y="12531"/>
                  </a:cubicBezTo>
                  <a:cubicBezTo>
                    <a:pt x="31544" y="12893"/>
                    <a:pt x="31544" y="13278"/>
                    <a:pt x="31544" y="13640"/>
                  </a:cubicBezTo>
                  <a:cubicBezTo>
                    <a:pt x="31496" y="16267"/>
                    <a:pt x="31400" y="18580"/>
                    <a:pt x="31279" y="20580"/>
                  </a:cubicBezTo>
                  <a:cubicBezTo>
                    <a:pt x="31328" y="20580"/>
                    <a:pt x="31352" y="20628"/>
                    <a:pt x="31352" y="20652"/>
                  </a:cubicBezTo>
                  <a:cubicBezTo>
                    <a:pt x="31352" y="20700"/>
                    <a:pt x="31328" y="20749"/>
                    <a:pt x="31279" y="20749"/>
                  </a:cubicBezTo>
                  <a:cubicBezTo>
                    <a:pt x="31255" y="21086"/>
                    <a:pt x="31231" y="21399"/>
                    <a:pt x="31231" y="21713"/>
                  </a:cubicBezTo>
                  <a:cubicBezTo>
                    <a:pt x="31159" y="22725"/>
                    <a:pt x="31062" y="23616"/>
                    <a:pt x="30990" y="24387"/>
                  </a:cubicBezTo>
                  <a:lnTo>
                    <a:pt x="31159" y="24556"/>
                  </a:lnTo>
                  <a:cubicBezTo>
                    <a:pt x="31231" y="23761"/>
                    <a:pt x="31328" y="22869"/>
                    <a:pt x="31400" y="21833"/>
                  </a:cubicBezTo>
                  <a:cubicBezTo>
                    <a:pt x="31400" y="21785"/>
                    <a:pt x="31400" y="21761"/>
                    <a:pt x="31400" y="21737"/>
                  </a:cubicBezTo>
                  <a:cubicBezTo>
                    <a:pt x="31424" y="21327"/>
                    <a:pt x="31448" y="20917"/>
                    <a:pt x="31472" y="20484"/>
                  </a:cubicBezTo>
                  <a:cubicBezTo>
                    <a:pt x="31472" y="20484"/>
                    <a:pt x="31472" y="20460"/>
                    <a:pt x="31472" y="20460"/>
                  </a:cubicBezTo>
                  <a:cubicBezTo>
                    <a:pt x="31593" y="18508"/>
                    <a:pt x="31665" y="16218"/>
                    <a:pt x="31713" y="13640"/>
                  </a:cubicBezTo>
                  <a:cubicBezTo>
                    <a:pt x="31713" y="13278"/>
                    <a:pt x="31737" y="12893"/>
                    <a:pt x="31737" y="12531"/>
                  </a:cubicBezTo>
                  <a:cubicBezTo>
                    <a:pt x="31737" y="12483"/>
                    <a:pt x="31737" y="12435"/>
                    <a:pt x="31737" y="12387"/>
                  </a:cubicBezTo>
                  <a:cubicBezTo>
                    <a:pt x="31737" y="11616"/>
                    <a:pt x="31761" y="10820"/>
                    <a:pt x="31761" y="10049"/>
                  </a:cubicBezTo>
                  <a:lnTo>
                    <a:pt x="31761" y="10001"/>
                  </a:lnTo>
                  <a:cubicBezTo>
                    <a:pt x="31761" y="8049"/>
                    <a:pt x="31448" y="6145"/>
                    <a:pt x="30773" y="4362"/>
                  </a:cubicBezTo>
                  <a:close/>
                  <a:moveTo>
                    <a:pt x="30966" y="24508"/>
                  </a:moveTo>
                  <a:cubicBezTo>
                    <a:pt x="30894" y="25207"/>
                    <a:pt x="30797" y="25785"/>
                    <a:pt x="30701" y="26291"/>
                  </a:cubicBezTo>
                  <a:cubicBezTo>
                    <a:pt x="30629" y="26508"/>
                    <a:pt x="30532" y="26749"/>
                    <a:pt x="30412" y="26990"/>
                  </a:cubicBezTo>
                  <a:lnTo>
                    <a:pt x="30725" y="26749"/>
                  </a:lnTo>
                  <a:cubicBezTo>
                    <a:pt x="30773" y="26604"/>
                    <a:pt x="30846" y="26484"/>
                    <a:pt x="30894" y="26339"/>
                  </a:cubicBezTo>
                  <a:lnTo>
                    <a:pt x="30894" y="26315"/>
                  </a:lnTo>
                  <a:cubicBezTo>
                    <a:pt x="30990" y="25857"/>
                    <a:pt x="31062" y="25303"/>
                    <a:pt x="31135" y="24677"/>
                  </a:cubicBezTo>
                  <a:lnTo>
                    <a:pt x="30966" y="24508"/>
                  </a:lnTo>
                  <a:close/>
                  <a:moveTo>
                    <a:pt x="434" y="24098"/>
                  </a:moveTo>
                  <a:lnTo>
                    <a:pt x="266" y="24243"/>
                  </a:lnTo>
                  <a:cubicBezTo>
                    <a:pt x="362" y="25110"/>
                    <a:pt x="458" y="25809"/>
                    <a:pt x="579" y="26363"/>
                  </a:cubicBezTo>
                  <a:lnTo>
                    <a:pt x="579" y="26388"/>
                  </a:lnTo>
                  <a:cubicBezTo>
                    <a:pt x="699" y="26677"/>
                    <a:pt x="820" y="26966"/>
                    <a:pt x="964" y="27255"/>
                  </a:cubicBezTo>
                  <a:cubicBezTo>
                    <a:pt x="964" y="27231"/>
                    <a:pt x="964" y="27231"/>
                    <a:pt x="964" y="27231"/>
                  </a:cubicBezTo>
                  <a:cubicBezTo>
                    <a:pt x="964" y="27159"/>
                    <a:pt x="1013" y="27135"/>
                    <a:pt x="1061" y="27135"/>
                  </a:cubicBezTo>
                  <a:lnTo>
                    <a:pt x="1109" y="27135"/>
                  </a:lnTo>
                  <a:cubicBezTo>
                    <a:pt x="989" y="26869"/>
                    <a:pt x="868" y="26580"/>
                    <a:pt x="772" y="26339"/>
                  </a:cubicBezTo>
                  <a:cubicBezTo>
                    <a:pt x="651" y="25737"/>
                    <a:pt x="531" y="24990"/>
                    <a:pt x="434" y="24098"/>
                  </a:cubicBezTo>
                  <a:close/>
                  <a:moveTo>
                    <a:pt x="989" y="27279"/>
                  </a:moveTo>
                  <a:cubicBezTo>
                    <a:pt x="989" y="27288"/>
                    <a:pt x="992" y="27293"/>
                    <a:pt x="998" y="27297"/>
                  </a:cubicBezTo>
                  <a:lnTo>
                    <a:pt x="998" y="27297"/>
                  </a:lnTo>
                  <a:cubicBezTo>
                    <a:pt x="995" y="27291"/>
                    <a:pt x="992" y="27285"/>
                    <a:pt x="989" y="27279"/>
                  </a:cubicBezTo>
                  <a:close/>
                  <a:moveTo>
                    <a:pt x="998" y="27297"/>
                  </a:moveTo>
                  <a:cubicBezTo>
                    <a:pt x="1673" y="28617"/>
                    <a:pt x="2754" y="30033"/>
                    <a:pt x="4145" y="31448"/>
                  </a:cubicBezTo>
                  <a:lnTo>
                    <a:pt x="4145" y="31183"/>
                  </a:lnTo>
                  <a:cubicBezTo>
                    <a:pt x="2868" y="29882"/>
                    <a:pt x="1856" y="28556"/>
                    <a:pt x="1205" y="27303"/>
                  </a:cubicBezTo>
                  <a:lnTo>
                    <a:pt x="1061" y="27303"/>
                  </a:lnTo>
                  <a:cubicBezTo>
                    <a:pt x="1030" y="27303"/>
                    <a:pt x="1009" y="27303"/>
                    <a:pt x="998" y="27297"/>
                  </a:cubicBezTo>
                  <a:close/>
                  <a:moveTo>
                    <a:pt x="4338" y="31376"/>
                  </a:moveTo>
                  <a:lnTo>
                    <a:pt x="4338" y="31520"/>
                  </a:lnTo>
                  <a:cubicBezTo>
                    <a:pt x="4338" y="31544"/>
                    <a:pt x="4314" y="31569"/>
                    <a:pt x="4290" y="31593"/>
                  </a:cubicBezTo>
                  <a:cubicBezTo>
                    <a:pt x="4908" y="32211"/>
                    <a:pt x="5597" y="32806"/>
                    <a:pt x="6333" y="33400"/>
                  </a:cubicBezTo>
                  <a:lnTo>
                    <a:pt x="6333" y="33400"/>
                  </a:lnTo>
                  <a:cubicBezTo>
                    <a:pt x="6328" y="33393"/>
                    <a:pt x="6323" y="33384"/>
                    <a:pt x="6314" y="33376"/>
                  </a:cubicBezTo>
                  <a:cubicBezTo>
                    <a:pt x="6314" y="33328"/>
                    <a:pt x="6338" y="33279"/>
                    <a:pt x="6386" y="33279"/>
                  </a:cubicBezTo>
                  <a:cubicBezTo>
                    <a:pt x="6386" y="33279"/>
                    <a:pt x="6411" y="33255"/>
                    <a:pt x="6435" y="33255"/>
                  </a:cubicBezTo>
                  <a:cubicBezTo>
                    <a:pt x="5688" y="32629"/>
                    <a:pt x="4965" y="32002"/>
                    <a:pt x="4338" y="31376"/>
                  </a:cubicBezTo>
                  <a:close/>
                  <a:moveTo>
                    <a:pt x="6333" y="33400"/>
                  </a:moveTo>
                  <a:cubicBezTo>
                    <a:pt x="6341" y="33414"/>
                    <a:pt x="6347" y="33424"/>
                    <a:pt x="6362" y="33424"/>
                  </a:cubicBezTo>
                  <a:cubicBezTo>
                    <a:pt x="6352" y="33416"/>
                    <a:pt x="6343" y="33408"/>
                    <a:pt x="6333" y="33400"/>
                  </a:cubicBezTo>
                  <a:close/>
                  <a:moveTo>
                    <a:pt x="6363" y="33424"/>
                  </a:moveTo>
                  <a:cubicBezTo>
                    <a:pt x="6367" y="33428"/>
                    <a:pt x="6370" y="33432"/>
                    <a:pt x="6373" y="33434"/>
                  </a:cubicBezTo>
                  <a:lnTo>
                    <a:pt x="6373" y="33434"/>
                  </a:lnTo>
                  <a:cubicBezTo>
                    <a:pt x="6369" y="33431"/>
                    <a:pt x="6366" y="33428"/>
                    <a:pt x="6363" y="33424"/>
                  </a:cubicBezTo>
                  <a:close/>
                  <a:moveTo>
                    <a:pt x="6627" y="33400"/>
                  </a:moveTo>
                  <a:cubicBezTo>
                    <a:pt x="6507" y="33424"/>
                    <a:pt x="6435" y="33448"/>
                    <a:pt x="6435" y="33448"/>
                  </a:cubicBezTo>
                  <a:lnTo>
                    <a:pt x="6411" y="33448"/>
                  </a:lnTo>
                  <a:cubicBezTo>
                    <a:pt x="6391" y="33448"/>
                    <a:pt x="6387" y="33448"/>
                    <a:pt x="6373" y="33434"/>
                  </a:cubicBezTo>
                  <a:lnTo>
                    <a:pt x="6373" y="33434"/>
                  </a:lnTo>
                  <a:cubicBezTo>
                    <a:pt x="6491" y="33550"/>
                    <a:pt x="6631" y="33644"/>
                    <a:pt x="6748" y="33761"/>
                  </a:cubicBezTo>
                  <a:lnTo>
                    <a:pt x="6893" y="33617"/>
                  </a:lnTo>
                  <a:cubicBezTo>
                    <a:pt x="6796" y="33545"/>
                    <a:pt x="6700" y="33472"/>
                    <a:pt x="6627" y="33400"/>
                  </a:cubicBezTo>
                  <a:close/>
                  <a:moveTo>
                    <a:pt x="6965" y="33689"/>
                  </a:moveTo>
                  <a:lnTo>
                    <a:pt x="6820" y="33810"/>
                  </a:lnTo>
                  <a:cubicBezTo>
                    <a:pt x="7013" y="33954"/>
                    <a:pt x="7206" y="34099"/>
                    <a:pt x="7399" y="34243"/>
                  </a:cubicBezTo>
                  <a:lnTo>
                    <a:pt x="7543" y="34364"/>
                  </a:lnTo>
                  <a:cubicBezTo>
                    <a:pt x="7688" y="34460"/>
                    <a:pt x="7808" y="34557"/>
                    <a:pt x="7953" y="34653"/>
                  </a:cubicBezTo>
                  <a:cubicBezTo>
                    <a:pt x="10579" y="36533"/>
                    <a:pt x="13327" y="37930"/>
                    <a:pt x="15182" y="38340"/>
                  </a:cubicBezTo>
                  <a:lnTo>
                    <a:pt x="15375" y="38195"/>
                  </a:lnTo>
                  <a:cubicBezTo>
                    <a:pt x="13543" y="37834"/>
                    <a:pt x="10748" y="36412"/>
                    <a:pt x="8049" y="34484"/>
                  </a:cubicBezTo>
                  <a:cubicBezTo>
                    <a:pt x="7929" y="34412"/>
                    <a:pt x="7784" y="34316"/>
                    <a:pt x="7664" y="34219"/>
                  </a:cubicBezTo>
                  <a:lnTo>
                    <a:pt x="7495" y="34099"/>
                  </a:lnTo>
                  <a:cubicBezTo>
                    <a:pt x="7326" y="33954"/>
                    <a:pt x="7133" y="33810"/>
                    <a:pt x="6965" y="336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p54">
              <a:extLst>
                <a:ext uri="{FF2B5EF4-FFF2-40B4-BE49-F238E27FC236}">
                  <a16:creationId xmlns:a16="http://schemas.microsoft.com/office/drawing/2014/main" id="{CBE69707-D9B6-AC7C-63BC-191E3EA88551}"/>
                </a:ext>
              </a:extLst>
            </p:cNvPr>
            <p:cNvSpPr/>
            <p:nvPr/>
          </p:nvSpPr>
          <p:spPr>
            <a:xfrm>
              <a:off x="2308450" y="2605200"/>
              <a:ext cx="98825" cy="44625"/>
            </a:xfrm>
            <a:custGeom>
              <a:avLst/>
              <a:gdLst/>
              <a:ahLst/>
              <a:cxnLst/>
              <a:rect l="l" t="t" r="r" b="b"/>
              <a:pathLst>
                <a:path w="3953" h="1785" extrusionOk="0">
                  <a:moveTo>
                    <a:pt x="2073" y="1"/>
                  </a:moveTo>
                  <a:lnTo>
                    <a:pt x="2073" y="170"/>
                  </a:lnTo>
                  <a:cubicBezTo>
                    <a:pt x="3061" y="194"/>
                    <a:pt x="3591" y="1206"/>
                    <a:pt x="3736" y="1567"/>
                  </a:cubicBezTo>
                  <a:lnTo>
                    <a:pt x="2073" y="1567"/>
                  </a:lnTo>
                  <a:lnTo>
                    <a:pt x="2073" y="1760"/>
                  </a:lnTo>
                  <a:lnTo>
                    <a:pt x="3880" y="1736"/>
                  </a:lnTo>
                  <a:lnTo>
                    <a:pt x="3952" y="1712"/>
                  </a:lnTo>
                  <a:lnTo>
                    <a:pt x="3952" y="1616"/>
                  </a:lnTo>
                  <a:cubicBezTo>
                    <a:pt x="3928" y="1567"/>
                    <a:pt x="3398" y="1"/>
                    <a:pt x="2073" y="1"/>
                  </a:cubicBezTo>
                  <a:close/>
                  <a:moveTo>
                    <a:pt x="1880" y="1"/>
                  </a:moveTo>
                  <a:cubicBezTo>
                    <a:pt x="675" y="146"/>
                    <a:pt x="24" y="1591"/>
                    <a:pt x="0" y="1640"/>
                  </a:cubicBezTo>
                  <a:lnTo>
                    <a:pt x="24" y="1736"/>
                  </a:lnTo>
                  <a:lnTo>
                    <a:pt x="97" y="1784"/>
                  </a:lnTo>
                  <a:lnTo>
                    <a:pt x="1880" y="1760"/>
                  </a:lnTo>
                  <a:lnTo>
                    <a:pt x="1880" y="1567"/>
                  </a:lnTo>
                  <a:lnTo>
                    <a:pt x="241" y="1591"/>
                  </a:lnTo>
                  <a:cubicBezTo>
                    <a:pt x="410" y="1254"/>
                    <a:pt x="988" y="290"/>
                    <a:pt x="1880" y="194"/>
                  </a:cubicBezTo>
                  <a:lnTo>
                    <a:pt x="1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4;p54">
              <a:extLst>
                <a:ext uri="{FF2B5EF4-FFF2-40B4-BE49-F238E27FC236}">
                  <a16:creationId xmlns:a16="http://schemas.microsoft.com/office/drawing/2014/main" id="{8FB47516-01CD-C686-91FB-8FDE061C4AD6}"/>
                </a:ext>
              </a:extLst>
            </p:cNvPr>
            <p:cNvSpPr/>
            <p:nvPr/>
          </p:nvSpPr>
          <p:spPr>
            <a:xfrm>
              <a:off x="2420500" y="2250375"/>
              <a:ext cx="269925" cy="98225"/>
            </a:xfrm>
            <a:custGeom>
              <a:avLst/>
              <a:gdLst/>
              <a:ahLst/>
              <a:cxnLst/>
              <a:rect l="l" t="t" r="r" b="b"/>
              <a:pathLst>
                <a:path w="10797" h="3929" extrusionOk="0">
                  <a:moveTo>
                    <a:pt x="5085" y="0"/>
                  </a:moveTo>
                  <a:cubicBezTo>
                    <a:pt x="4651" y="0"/>
                    <a:pt x="4218" y="25"/>
                    <a:pt x="3760" y="121"/>
                  </a:cubicBezTo>
                  <a:cubicBezTo>
                    <a:pt x="2916" y="241"/>
                    <a:pt x="1567" y="772"/>
                    <a:pt x="1278" y="892"/>
                  </a:cubicBezTo>
                  <a:cubicBezTo>
                    <a:pt x="1133" y="772"/>
                    <a:pt x="1061" y="723"/>
                    <a:pt x="916" y="627"/>
                  </a:cubicBezTo>
                  <a:lnTo>
                    <a:pt x="820" y="555"/>
                  </a:lnTo>
                  <a:cubicBezTo>
                    <a:pt x="603" y="410"/>
                    <a:pt x="386" y="266"/>
                    <a:pt x="121" y="121"/>
                  </a:cubicBezTo>
                  <a:cubicBezTo>
                    <a:pt x="121" y="97"/>
                    <a:pt x="97" y="97"/>
                    <a:pt x="73" y="97"/>
                  </a:cubicBezTo>
                  <a:cubicBezTo>
                    <a:pt x="49" y="97"/>
                    <a:pt x="25" y="121"/>
                    <a:pt x="25" y="121"/>
                  </a:cubicBezTo>
                  <a:lnTo>
                    <a:pt x="1" y="241"/>
                  </a:lnTo>
                  <a:cubicBezTo>
                    <a:pt x="145" y="482"/>
                    <a:pt x="314" y="699"/>
                    <a:pt x="482" y="916"/>
                  </a:cubicBezTo>
                  <a:cubicBezTo>
                    <a:pt x="651" y="1133"/>
                    <a:pt x="820" y="1350"/>
                    <a:pt x="989" y="1567"/>
                  </a:cubicBezTo>
                  <a:lnTo>
                    <a:pt x="1061" y="1663"/>
                  </a:lnTo>
                  <a:lnTo>
                    <a:pt x="1157" y="1687"/>
                  </a:lnTo>
                  <a:lnTo>
                    <a:pt x="1350" y="1639"/>
                  </a:lnTo>
                  <a:cubicBezTo>
                    <a:pt x="2338" y="1398"/>
                    <a:pt x="3157" y="1254"/>
                    <a:pt x="3904" y="1181"/>
                  </a:cubicBezTo>
                  <a:cubicBezTo>
                    <a:pt x="4242" y="1157"/>
                    <a:pt x="4579" y="1133"/>
                    <a:pt x="4892" y="1133"/>
                  </a:cubicBezTo>
                  <a:cubicBezTo>
                    <a:pt x="5423" y="1133"/>
                    <a:pt x="5929" y="1181"/>
                    <a:pt x="6411" y="1278"/>
                  </a:cubicBezTo>
                  <a:cubicBezTo>
                    <a:pt x="7206" y="1422"/>
                    <a:pt x="7977" y="1711"/>
                    <a:pt x="8652" y="2121"/>
                  </a:cubicBezTo>
                  <a:lnTo>
                    <a:pt x="8652" y="1904"/>
                  </a:lnTo>
                  <a:cubicBezTo>
                    <a:pt x="7977" y="1519"/>
                    <a:pt x="7230" y="1254"/>
                    <a:pt x="6435" y="1085"/>
                  </a:cubicBezTo>
                  <a:cubicBezTo>
                    <a:pt x="5953" y="1013"/>
                    <a:pt x="5423" y="964"/>
                    <a:pt x="4892" y="964"/>
                  </a:cubicBezTo>
                  <a:cubicBezTo>
                    <a:pt x="4555" y="964"/>
                    <a:pt x="4242" y="964"/>
                    <a:pt x="3904" y="1013"/>
                  </a:cubicBezTo>
                  <a:cubicBezTo>
                    <a:pt x="3133" y="1085"/>
                    <a:pt x="2314" y="1229"/>
                    <a:pt x="1302" y="1470"/>
                  </a:cubicBezTo>
                  <a:lnTo>
                    <a:pt x="1181" y="1495"/>
                  </a:lnTo>
                  <a:lnTo>
                    <a:pt x="1109" y="1446"/>
                  </a:lnTo>
                  <a:cubicBezTo>
                    <a:pt x="964" y="1229"/>
                    <a:pt x="796" y="1037"/>
                    <a:pt x="627" y="820"/>
                  </a:cubicBezTo>
                  <a:cubicBezTo>
                    <a:pt x="555" y="699"/>
                    <a:pt x="482" y="603"/>
                    <a:pt x="410" y="507"/>
                  </a:cubicBezTo>
                  <a:lnTo>
                    <a:pt x="410" y="507"/>
                  </a:lnTo>
                  <a:cubicBezTo>
                    <a:pt x="507" y="579"/>
                    <a:pt x="627" y="651"/>
                    <a:pt x="723" y="723"/>
                  </a:cubicBezTo>
                  <a:lnTo>
                    <a:pt x="820" y="772"/>
                  </a:lnTo>
                  <a:cubicBezTo>
                    <a:pt x="964" y="892"/>
                    <a:pt x="1037" y="940"/>
                    <a:pt x="1205" y="1061"/>
                  </a:cubicBezTo>
                  <a:lnTo>
                    <a:pt x="1302" y="1085"/>
                  </a:lnTo>
                  <a:cubicBezTo>
                    <a:pt x="1326" y="1061"/>
                    <a:pt x="2892" y="434"/>
                    <a:pt x="3808" y="290"/>
                  </a:cubicBezTo>
                  <a:cubicBezTo>
                    <a:pt x="4242" y="217"/>
                    <a:pt x="4651" y="193"/>
                    <a:pt x="5085" y="193"/>
                  </a:cubicBezTo>
                  <a:cubicBezTo>
                    <a:pt x="5591" y="193"/>
                    <a:pt x="6097" y="241"/>
                    <a:pt x="6603" y="338"/>
                  </a:cubicBezTo>
                  <a:cubicBezTo>
                    <a:pt x="7350" y="507"/>
                    <a:pt x="8049" y="820"/>
                    <a:pt x="8652" y="1254"/>
                  </a:cubicBezTo>
                  <a:lnTo>
                    <a:pt x="8652" y="1037"/>
                  </a:lnTo>
                  <a:cubicBezTo>
                    <a:pt x="8049" y="627"/>
                    <a:pt x="7374" y="338"/>
                    <a:pt x="6627" y="169"/>
                  </a:cubicBezTo>
                  <a:cubicBezTo>
                    <a:pt x="6145" y="49"/>
                    <a:pt x="5615" y="0"/>
                    <a:pt x="5085" y="0"/>
                  </a:cubicBezTo>
                  <a:close/>
                  <a:moveTo>
                    <a:pt x="8844" y="1157"/>
                  </a:moveTo>
                  <a:lnTo>
                    <a:pt x="8844" y="1374"/>
                  </a:lnTo>
                  <a:cubicBezTo>
                    <a:pt x="8941" y="1446"/>
                    <a:pt x="9013" y="1519"/>
                    <a:pt x="9109" y="1591"/>
                  </a:cubicBezTo>
                  <a:cubicBezTo>
                    <a:pt x="9471" y="1904"/>
                    <a:pt x="9784" y="2266"/>
                    <a:pt x="10025" y="2627"/>
                  </a:cubicBezTo>
                  <a:cubicBezTo>
                    <a:pt x="10170" y="2844"/>
                    <a:pt x="10266" y="3037"/>
                    <a:pt x="10363" y="3230"/>
                  </a:cubicBezTo>
                  <a:cubicBezTo>
                    <a:pt x="10387" y="3278"/>
                    <a:pt x="10411" y="3326"/>
                    <a:pt x="10435" y="3374"/>
                  </a:cubicBezTo>
                  <a:cubicBezTo>
                    <a:pt x="10266" y="3181"/>
                    <a:pt x="10073" y="2989"/>
                    <a:pt x="9856" y="2796"/>
                  </a:cubicBezTo>
                  <a:cubicBezTo>
                    <a:pt x="9519" y="2507"/>
                    <a:pt x="9182" y="2242"/>
                    <a:pt x="8844" y="2025"/>
                  </a:cubicBezTo>
                  <a:lnTo>
                    <a:pt x="8844" y="2242"/>
                  </a:lnTo>
                  <a:cubicBezTo>
                    <a:pt x="9134" y="2434"/>
                    <a:pt x="9447" y="2675"/>
                    <a:pt x="9736" y="2916"/>
                  </a:cubicBezTo>
                  <a:cubicBezTo>
                    <a:pt x="10073" y="3254"/>
                    <a:pt x="10387" y="3567"/>
                    <a:pt x="10628" y="3880"/>
                  </a:cubicBezTo>
                  <a:lnTo>
                    <a:pt x="10700" y="3928"/>
                  </a:lnTo>
                  <a:lnTo>
                    <a:pt x="10748" y="3928"/>
                  </a:lnTo>
                  <a:cubicBezTo>
                    <a:pt x="10772" y="3904"/>
                    <a:pt x="10796" y="3856"/>
                    <a:pt x="10796" y="3808"/>
                  </a:cubicBezTo>
                  <a:cubicBezTo>
                    <a:pt x="10748" y="3615"/>
                    <a:pt x="10652" y="3398"/>
                    <a:pt x="10531" y="3157"/>
                  </a:cubicBezTo>
                  <a:cubicBezTo>
                    <a:pt x="10435" y="2940"/>
                    <a:pt x="10314" y="2748"/>
                    <a:pt x="10194" y="2531"/>
                  </a:cubicBezTo>
                  <a:cubicBezTo>
                    <a:pt x="9929" y="2145"/>
                    <a:pt x="9591" y="1784"/>
                    <a:pt x="9230" y="1470"/>
                  </a:cubicBezTo>
                  <a:cubicBezTo>
                    <a:pt x="9109" y="1350"/>
                    <a:pt x="8965" y="1254"/>
                    <a:pt x="8844" y="1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5;p54">
              <a:extLst>
                <a:ext uri="{FF2B5EF4-FFF2-40B4-BE49-F238E27FC236}">
                  <a16:creationId xmlns:a16="http://schemas.microsoft.com/office/drawing/2014/main" id="{71B5D1B6-EAAF-9531-2420-D7F3D617B3EB}"/>
                </a:ext>
              </a:extLst>
            </p:cNvPr>
            <p:cNvSpPr/>
            <p:nvPr/>
          </p:nvSpPr>
          <p:spPr>
            <a:xfrm>
              <a:off x="2768100" y="2376875"/>
              <a:ext cx="54250" cy="187400"/>
            </a:xfrm>
            <a:custGeom>
              <a:avLst/>
              <a:gdLst/>
              <a:ahLst/>
              <a:cxnLst/>
              <a:rect l="l" t="t" r="r" b="b"/>
              <a:pathLst>
                <a:path w="2170" h="7496" extrusionOk="0">
                  <a:moveTo>
                    <a:pt x="748" y="1"/>
                  </a:moveTo>
                  <a:cubicBezTo>
                    <a:pt x="700" y="25"/>
                    <a:pt x="676" y="73"/>
                    <a:pt x="700" y="121"/>
                  </a:cubicBezTo>
                  <a:cubicBezTo>
                    <a:pt x="724" y="146"/>
                    <a:pt x="1977" y="2965"/>
                    <a:pt x="1" y="7375"/>
                  </a:cubicBezTo>
                  <a:cubicBezTo>
                    <a:pt x="1" y="7423"/>
                    <a:pt x="1" y="7471"/>
                    <a:pt x="49" y="7495"/>
                  </a:cubicBezTo>
                  <a:lnTo>
                    <a:pt x="97" y="7495"/>
                  </a:lnTo>
                  <a:lnTo>
                    <a:pt x="170" y="7447"/>
                  </a:lnTo>
                  <a:cubicBezTo>
                    <a:pt x="2170" y="2965"/>
                    <a:pt x="868" y="73"/>
                    <a:pt x="868" y="49"/>
                  </a:cubicBezTo>
                  <a:cubicBezTo>
                    <a:pt x="844" y="25"/>
                    <a:pt x="820"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6;p54">
              <a:extLst>
                <a:ext uri="{FF2B5EF4-FFF2-40B4-BE49-F238E27FC236}">
                  <a16:creationId xmlns:a16="http://schemas.microsoft.com/office/drawing/2014/main" id="{851CB5B9-BA92-915D-6E81-1C79905DFF65}"/>
                </a:ext>
              </a:extLst>
            </p:cNvPr>
            <p:cNvSpPr/>
            <p:nvPr/>
          </p:nvSpPr>
          <p:spPr>
            <a:xfrm>
              <a:off x="2240375" y="2779325"/>
              <a:ext cx="167500" cy="40975"/>
            </a:xfrm>
            <a:custGeom>
              <a:avLst/>
              <a:gdLst/>
              <a:ahLst/>
              <a:cxnLst/>
              <a:rect l="l" t="t" r="r" b="b"/>
              <a:pathLst>
                <a:path w="6700" h="1639" extrusionOk="0">
                  <a:moveTo>
                    <a:pt x="97" y="0"/>
                  </a:moveTo>
                  <a:cubicBezTo>
                    <a:pt x="73" y="0"/>
                    <a:pt x="49" y="0"/>
                    <a:pt x="24" y="24"/>
                  </a:cubicBezTo>
                  <a:cubicBezTo>
                    <a:pt x="0" y="73"/>
                    <a:pt x="0" y="121"/>
                    <a:pt x="24" y="169"/>
                  </a:cubicBezTo>
                  <a:lnTo>
                    <a:pt x="169" y="24"/>
                  </a:lnTo>
                  <a:cubicBezTo>
                    <a:pt x="145" y="0"/>
                    <a:pt x="121" y="0"/>
                    <a:pt x="97" y="0"/>
                  </a:cubicBezTo>
                  <a:close/>
                  <a:moveTo>
                    <a:pt x="217" y="97"/>
                  </a:moveTo>
                  <a:lnTo>
                    <a:pt x="97" y="217"/>
                  </a:lnTo>
                  <a:cubicBezTo>
                    <a:pt x="410" y="530"/>
                    <a:pt x="1808" y="1639"/>
                    <a:pt x="4579" y="1639"/>
                  </a:cubicBezTo>
                  <a:lnTo>
                    <a:pt x="4603" y="1639"/>
                  </a:lnTo>
                  <a:lnTo>
                    <a:pt x="4603" y="1446"/>
                  </a:lnTo>
                  <a:cubicBezTo>
                    <a:pt x="1928" y="1446"/>
                    <a:pt x="530" y="362"/>
                    <a:pt x="217" y="97"/>
                  </a:cubicBezTo>
                  <a:close/>
                  <a:moveTo>
                    <a:pt x="6579" y="1277"/>
                  </a:moveTo>
                  <a:cubicBezTo>
                    <a:pt x="5928" y="1374"/>
                    <a:pt x="5326" y="1422"/>
                    <a:pt x="4796" y="1446"/>
                  </a:cubicBezTo>
                  <a:lnTo>
                    <a:pt x="4796" y="1639"/>
                  </a:lnTo>
                  <a:cubicBezTo>
                    <a:pt x="5350" y="1615"/>
                    <a:pt x="5952" y="1567"/>
                    <a:pt x="6603" y="1446"/>
                  </a:cubicBezTo>
                  <a:cubicBezTo>
                    <a:pt x="6651" y="1446"/>
                    <a:pt x="6699" y="1398"/>
                    <a:pt x="6675" y="1350"/>
                  </a:cubicBezTo>
                  <a:cubicBezTo>
                    <a:pt x="6675" y="1301"/>
                    <a:pt x="6627" y="1277"/>
                    <a:pt x="6603" y="1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7;p54">
              <a:extLst>
                <a:ext uri="{FF2B5EF4-FFF2-40B4-BE49-F238E27FC236}">
                  <a16:creationId xmlns:a16="http://schemas.microsoft.com/office/drawing/2014/main" id="{C357377C-A928-8AA9-2F6E-CBC12ABE685F}"/>
                </a:ext>
              </a:extLst>
            </p:cNvPr>
            <p:cNvSpPr/>
            <p:nvPr/>
          </p:nvSpPr>
          <p:spPr>
            <a:xfrm>
              <a:off x="2246400" y="2361825"/>
              <a:ext cx="40975" cy="17500"/>
            </a:xfrm>
            <a:custGeom>
              <a:avLst/>
              <a:gdLst/>
              <a:ahLst/>
              <a:cxnLst/>
              <a:rect l="l" t="t" r="r" b="b"/>
              <a:pathLst>
                <a:path w="1639" h="700" extrusionOk="0">
                  <a:moveTo>
                    <a:pt x="121" y="1"/>
                  </a:moveTo>
                  <a:lnTo>
                    <a:pt x="0" y="97"/>
                  </a:lnTo>
                  <a:cubicBezTo>
                    <a:pt x="193" y="145"/>
                    <a:pt x="386" y="217"/>
                    <a:pt x="579" y="266"/>
                  </a:cubicBezTo>
                  <a:cubicBezTo>
                    <a:pt x="747" y="338"/>
                    <a:pt x="940" y="410"/>
                    <a:pt x="1109" y="458"/>
                  </a:cubicBezTo>
                  <a:cubicBezTo>
                    <a:pt x="1277" y="555"/>
                    <a:pt x="1446" y="627"/>
                    <a:pt x="1639" y="699"/>
                  </a:cubicBezTo>
                  <a:cubicBezTo>
                    <a:pt x="1470" y="603"/>
                    <a:pt x="1302" y="507"/>
                    <a:pt x="1133" y="434"/>
                  </a:cubicBezTo>
                  <a:cubicBezTo>
                    <a:pt x="964" y="338"/>
                    <a:pt x="771" y="266"/>
                    <a:pt x="603" y="193"/>
                  </a:cubicBezTo>
                  <a:cubicBezTo>
                    <a:pt x="434" y="121"/>
                    <a:pt x="289" y="73"/>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8;p54">
              <a:extLst>
                <a:ext uri="{FF2B5EF4-FFF2-40B4-BE49-F238E27FC236}">
                  <a16:creationId xmlns:a16="http://schemas.microsoft.com/office/drawing/2014/main" id="{BE4AD13A-B888-08BF-DEFF-9287A931D076}"/>
                </a:ext>
              </a:extLst>
            </p:cNvPr>
            <p:cNvSpPr/>
            <p:nvPr/>
          </p:nvSpPr>
          <p:spPr>
            <a:xfrm>
              <a:off x="2439775" y="2351575"/>
              <a:ext cx="207875" cy="55450"/>
            </a:xfrm>
            <a:custGeom>
              <a:avLst/>
              <a:gdLst/>
              <a:ahLst/>
              <a:cxnLst/>
              <a:rect l="l" t="t" r="r" b="b"/>
              <a:pathLst>
                <a:path w="8315" h="2218" extrusionOk="0">
                  <a:moveTo>
                    <a:pt x="3856" y="1"/>
                  </a:moveTo>
                  <a:cubicBezTo>
                    <a:pt x="3639" y="1"/>
                    <a:pt x="3447" y="25"/>
                    <a:pt x="3254" y="25"/>
                  </a:cubicBezTo>
                  <a:cubicBezTo>
                    <a:pt x="3061" y="49"/>
                    <a:pt x="2868" y="73"/>
                    <a:pt x="2675" y="121"/>
                  </a:cubicBezTo>
                  <a:lnTo>
                    <a:pt x="2386" y="170"/>
                  </a:lnTo>
                  <a:lnTo>
                    <a:pt x="2121" y="242"/>
                  </a:lnTo>
                  <a:cubicBezTo>
                    <a:pt x="1736" y="338"/>
                    <a:pt x="1374" y="459"/>
                    <a:pt x="1013" y="603"/>
                  </a:cubicBezTo>
                  <a:cubicBezTo>
                    <a:pt x="844" y="676"/>
                    <a:pt x="675" y="748"/>
                    <a:pt x="507" y="844"/>
                  </a:cubicBezTo>
                  <a:cubicBezTo>
                    <a:pt x="338" y="917"/>
                    <a:pt x="169" y="1013"/>
                    <a:pt x="1" y="1109"/>
                  </a:cubicBezTo>
                  <a:cubicBezTo>
                    <a:pt x="169" y="1037"/>
                    <a:pt x="338" y="965"/>
                    <a:pt x="531" y="868"/>
                  </a:cubicBezTo>
                  <a:cubicBezTo>
                    <a:pt x="699" y="820"/>
                    <a:pt x="868" y="748"/>
                    <a:pt x="1061" y="676"/>
                  </a:cubicBezTo>
                  <a:cubicBezTo>
                    <a:pt x="1422" y="555"/>
                    <a:pt x="1784" y="459"/>
                    <a:pt x="2145" y="386"/>
                  </a:cubicBezTo>
                  <a:cubicBezTo>
                    <a:pt x="2507" y="290"/>
                    <a:pt x="2892" y="242"/>
                    <a:pt x="3254" y="218"/>
                  </a:cubicBezTo>
                  <a:cubicBezTo>
                    <a:pt x="3447" y="194"/>
                    <a:pt x="3615" y="194"/>
                    <a:pt x="3808" y="194"/>
                  </a:cubicBezTo>
                  <a:cubicBezTo>
                    <a:pt x="4001" y="194"/>
                    <a:pt x="4194" y="194"/>
                    <a:pt x="4386" y="218"/>
                  </a:cubicBezTo>
                  <a:cubicBezTo>
                    <a:pt x="5133" y="290"/>
                    <a:pt x="5856" y="483"/>
                    <a:pt x="6531" y="844"/>
                  </a:cubicBezTo>
                  <a:cubicBezTo>
                    <a:pt x="6868" y="1013"/>
                    <a:pt x="7182" y="1206"/>
                    <a:pt x="7495" y="1447"/>
                  </a:cubicBezTo>
                  <a:cubicBezTo>
                    <a:pt x="7616" y="1543"/>
                    <a:pt x="7760" y="1664"/>
                    <a:pt x="7881" y="1760"/>
                  </a:cubicBezTo>
                  <a:lnTo>
                    <a:pt x="7881" y="1688"/>
                  </a:lnTo>
                  <a:cubicBezTo>
                    <a:pt x="7519" y="1302"/>
                    <a:pt x="7061" y="965"/>
                    <a:pt x="6603" y="700"/>
                  </a:cubicBezTo>
                  <a:cubicBezTo>
                    <a:pt x="5929" y="338"/>
                    <a:pt x="5182" y="97"/>
                    <a:pt x="4411" y="25"/>
                  </a:cubicBezTo>
                  <a:cubicBezTo>
                    <a:pt x="4218" y="25"/>
                    <a:pt x="4025" y="1"/>
                    <a:pt x="3856" y="1"/>
                  </a:cubicBezTo>
                  <a:close/>
                  <a:moveTo>
                    <a:pt x="8073" y="1905"/>
                  </a:moveTo>
                  <a:lnTo>
                    <a:pt x="8073" y="1953"/>
                  </a:lnTo>
                  <a:cubicBezTo>
                    <a:pt x="8146" y="2025"/>
                    <a:pt x="8242" y="2121"/>
                    <a:pt x="8314" y="2218"/>
                  </a:cubicBezTo>
                  <a:cubicBezTo>
                    <a:pt x="8242" y="2097"/>
                    <a:pt x="8146" y="2001"/>
                    <a:pt x="8073" y="19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9;p54">
              <a:extLst>
                <a:ext uri="{FF2B5EF4-FFF2-40B4-BE49-F238E27FC236}">
                  <a16:creationId xmlns:a16="http://schemas.microsoft.com/office/drawing/2014/main" id="{1D89EF74-2B77-B513-C0B2-B8E6F4869BB3}"/>
                </a:ext>
              </a:extLst>
            </p:cNvPr>
            <p:cNvSpPr/>
            <p:nvPr/>
          </p:nvSpPr>
          <p:spPr>
            <a:xfrm>
              <a:off x="2128325" y="2848600"/>
              <a:ext cx="408475" cy="28950"/>
            </a:xfrm>
            <a:custGeom>
              <a:avLst/>
              <a:gdLst/>
              <a:ahLst/>
              <a:cxnLst/>
              <a:rect l="l" t="t" r="r" b="b"/>
              <a:pathLst>
                <a:path w="16339" h="1158" extrusionOk="0">
                  <a:moveTo>
                    <a:pt x="9808" y="0"/>
                  </a:moveTo>
                  <a:cubicBezTo>
                    <a:pt x="9808" y="25"/>
                    <a:pt x="9808" y="49"/>
                    <a:pt x="9808" y="73"/>
                  </a:cubicBezTo>
                  <a:cubicBezTo>
                    <a:pt x="9808" y="121"/>
                    <a:pt x="9808" y="145"/>
                    <a:pt x="9808" y="169"/>
                  </a:cubicBezTo>
                  <a:lnTo>
                    <a:pt x="9928" y="169"/>
                  </a:lnTo>
                  <a:cubicBezTo>
                    <a:pt x="11904" y="169"/>
                    <a:pt x="14001" y="314"/>
                    <a:pt x="16122" y="627"/>
                  </a:cubicBezTo>
                  <a:lnTo>
                    <a:pt x="16338" y="482"/>
                  </a:lnTo>
                  <a:cubicBezTo>
                    <a:pt x="14145" y="121"/>
                    <a:pt x="11953" y="0"/>
                    <a:pt x="9928" y="0"/>
                  </a:cubicBezTo>
                  <a:close/>
                  <a:moveTo>
                    <a:pt x="8579" y="25"/>
                  </a:moveTo>
                  <a:lnTo>
                    <a:pt x="8579" y="25"/>
                  </a:lnTo>
                  <a:cubicBezTo>
                    <a:pt x="5398" y="97"/>
                    <a:pt x="2747" y="482"/>
                    <a:pt x="1277" y="747"/>
                  </a:cubicBezTo>
                  <a:lnTo>
                    <a:pt x="1060" y="964"/>
                  </a:lnTo>
                  <a:cubicBezTo>
                    <a:pt x="2434" y="723"/>
                    <a:pt x="5205" y="290"/>
                    <a:pt x="8579" y="193"/>
                  </a:cubicBezTo>
                  <a:cubicBezTo>
                    <a:pt x="8579" y="169"/>
                    <a:pt x="8555" y="121"/>
                    <a:pt x="8555" y="73"/>
                  </a:cubicBezTo>
                  <a:cubicBezTo>
                    <a:pt x="8555" y="49"/>
                    <a:pt x="8555" y="49"/>
                    <a:pt x="8579" y="25"/>
                  </a:cubicBezTo>
                  <a:close/>
                  <a:moveTo>
                    <a:pt x="1133" y="772"/>
                  </a:moveTo>
                  <a:lnTo>
                    <a:pt x="1133" y="772"/>
                  </a:lnTo>
                  <a:cubicBezTo>
                    <a:pt x="603" y="868"/>
                    <a:pt x="241" y="940"/>
                    <a:pt x="121" y="964"/>
                  </a:cubicBezTo>
                  <a:cubicBezTo>
                    <a:pt x="97" y="964"/>
                    <a:pt x="72" y="988"/>
                    <a:pt x="72" y="988"/>
                  </a:cubicBezTo>
                  <a:cubicBezTo>
                    <a:pt x="24" y="988"/>
                    <a:pt x="0" y="1037"/>
                    <a:pt x="0" y="1085"/>
                  </a:cubicBezTo>
                  <a:cubicBezTo>
                    <a:pt x="24" y="1109"/>
                    <a:pt x="24" y="1133"/>
                    <a:pt x="48" y="1133"/>
                  </a:cubicBezTo>
                  <a:cubicBezTo>
                    <a:pt x="72" y="1157"/>
                    <a:pt x="72" y="1157"/>
                    <a:pt x="97" y="1157"/>
                  </a:cubicBezTo>
                  <a:lnTo>
                    <a:pt x="121" y="1157"/>
                  </a:lnTo>
                  <a:cubicBezTo>
                    <a:pt x="121" y="1157"/>
                    <a:pt x="193" y="1133"/>
                    <a:pt x="313" y="1109"/>
                  </a:cubicBezTo>
                  <a:cubicBezTo>
                    <a:pt x="434" y="1085"/>
                    <a:pt x="651" y="1061"/>
                    <a:pt x="892" y="1013"/>
                  </a:cubicBezTo>
                  <a:lnTo>
                    <a:pt x="1133" y="7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0;p54">
              <a:extLst>
                <a:ext uri="{FF2B5EF4-FFF2-40B4-BE49-F238E27FC236}">
                  <a16:creationId xmlns:a16="http://schemas.microsoft.com/office/drawing/2014/main" id="{19CF51B6-3AF3-761B-C541-833EB30702FC}"/>
                </a:ext>
              </a:extLst>
            </p:cNvPr>
            <p:cNvSpPr/>
            <p:nvPr/>
          </p:nvSpPr>
          <p:spPr>
            <a:xfrm>
              <a:off x="1994575" y="2666050"/>
              <a:ext cx="731400" cy="57875"/>
            </a:xfrm>
            <a:custGeom>
              <a:avLst/>
              <a:gdLst/>
              <a:ahLst/>
              <a:cxnLst/>
              <a:rect l="l" t="t" r="r" b="b"/>
              <a:pathLst>
                <a:path w="29256" h="2315" extrusionOk="0">
                  <a:moveTo>
                    <a:pt x="15158" y="1"/>
                  </a:moveTo>
                  <a:cubicBezTo>
                    <a:pt x="15158" y="25"/>
                    <a:pt x="15158" y="49"/>
                    <a:pt x="15158" y="73"/>
                  </a:cubicBezTo>
                  <a:cubicBezTo>
                    <a:pt x="15158" y="121"/>
                    <a:pt x="15158" y="145"/>
                    <a:pt x="15158" y="170"/>
                  </a:cubicBezTo>
                  <a:cubicBezTo>
                    <a:pt x="19495" y="218"/>
                    <a:pt x="21544" y="796"/>
                    <a:pt x="23520" y="1350"/>
                  </a:cubicBezTo>
                  <a:cubicBezTo>
                    <a:pt x="24050" y="1519"/>
                    <a:pt x="24604" y="1664"/>
                    <a:pt x="25158" y="1808"/>
                  </a:cubicBezTo>
                  <a:cubicBezTo>
                    <a:pt x="25158" y="1784"/>
                    <a:pt x="25158" y="1784"/>
                    <a:pt x="25158" y="1784"/>
                  </a:cubicBezTo>
                  <a:cubicBezTo>
                    <a:pt x="25158" y="1712"/>
                    <a:pt x="25183" y="1664"/>
                    <a:pt x="25183" y="1615"/>
                  </a:cubicBezTo>
                  <a:cubicBezTo>
                    <a:pt x="24628" y="1495"/>
                    <a:pt x="24098" y="1326"/>
                    <a:pt x="23568" y="1182"/>
                  </a:cubicBezTo>
                  <a:cubicBezTo>
                    <a:pt x="21592" y="627"/>
                    <a:pt x="19520" y="49"/>
                    <a:pt x="15158" y="1"/>
                  </a:cubicBezTo>
                  <a:close/>
                  <a:moveTo>
                    <a:pt x="13929" y="1"/>
                  </a:moveTo>
                  <a:cubicBezTo>
                    <a:pt x="10676" y="73"/>
                    <a:pt x="8507" y="627"/>
                    <a:pt x="6410" y="1158"/>
                  </a:cubicBezTo>
                  <a:cubicBezTo>
                    <a:pt x="5543" y="1374"/>
                    <a:pt x="4724" y="1591"/>
                    <a:pt x="3832" y="1760"/>
                  </a:cubicBezTo>
                  <a:cubicBezTo>
                    <a:pt x="3856" y="1832"/>
                    <a:pt x="3880" y="1880"/>
                    <a:pt x="3904" y="1953"/>
                  </a:cubicBezTo>
                  <a:cubicBezTo>
                    <a:pt x="4772" y="1760"/>
                    <a:pt x="5591" y="1567"/>
                    <a:pt x="6459" y="1350"/>
                  </a:cubicBezTo>
                  <a:cubicBezTo>
                    <a:pt x="8555" y="796"/>
                    <a:pt x="10700" y="242"/>
                    <a:pt x="13929" y="194"/>
                  </a:cubicBezTo>
                  <a:cubicBezTo>
                    <a:pt x="13905" y="145"/>
                    <a:pt x="13905" y="121"/>
                    <a:pt x="13905" y="73"/>
                  </a:cubicBezTo>
                  <a:cubicBezTo>
                    <a:pt x="13905" y="49"/>
                    <a:pt x="13905" y="25"/>
                    <a:pt x="13929" y="1"/>
                  </a:cubicBezTo>
                  <a:close/>
                  <a:moveTo>
                    <a:pt x="2675" y="1953"/>
                  </a:moveTo>
                  <a:lnTo>
                    <a:pt x="2675" y="1953"/>
                  </a:lnTo>
                  <a:cubicBezTo>
                    <a:pt x="1880" y="2073"/>
                    <a:pt x="1061" y="2146"/>
                    <a:pt x="145" y="2146"/>
                  </a:cubicBezTo>
                  <a:lnTo>
                    <a:pt x="97" y="2146"/>
                  </a:lnTo>
                  <a:cubicBezTo>
                    <a:pt x="49" y="2146"/>
                    <a:pt x="0" y="2170"/>
                    <a:pt x="0" y="2242"/>
                  </a:cubicBezTo>
                  <a:cubicBezTo>
                    <a:pt x="0" y="2242"/>
                    <a:pt x="0" y="2242"/>
                    <a:pt x="0" y="2266"/>
                  </a:cubicBezTo>
                  <a:cubicBezTo>
                    <a:pt x="0" y="2266"/>
                    <a:pt x="0" y="2266"/>
                    <a:pt x="25" y="2290"/>
                  </a:cubicBezTo>
                  <a:cubicBezTo>
                    <a:pt x="25" y="2314"/>
                    <a:pt x="49" y="2314"/>
                    <a:pt x="97" y="2314"/>
                  </a:cubicBezTo>
                  <a:lnTo>
                    <a:pt x="241" y="2314"/>
                  </a:lnTo>
                  <a:cubicBezTo>
                    <a:pt x="1133" y="2314"/>
                    <a:pt x="1928" y="2242"/>
                    <a:pt x="2675" y="2146"/>
                  </a:cubicBezTo>
                  <a:cubicBezTo>
                    <a:pt x="2675" y="2121"/>
                    <a:pt x="2651" y="2073"/>
                    <a:pt x="2651" y="2049"/>
                  </a:cubicBezTo>
                  <a:cubicBezTo>
                    <a:pt x="2651" y="2025"/>
                    <a:pt x="2675" y="2001"/>
                    <a:pt x="2675" y="1953"/>
                  </a:cubicBezTo>
                  <a:close/>
                  <a:moveTo>
                    <a:pt x="26387" y="1856"/>
                  </a:moveTo>
                  <a:cubicBezTo>
                    <a:pt x="26387" y="1929"/>
                    <a:pt x="26363" y="1977"/>
                    <a:pt x="26339" y="2049"/>
                  </a:cubicBezTo>
                  <a:cubicBezTo>
                    <a:pt x="27110" y="2170"/>
                    <a:pt x="27978" y="2266"/>
                    <a:pt x="29014" y="2314"/>
                  </a:cubicBezTo>
                  <a:lnTo>
                    <a:pt x="29255" y="2146"/>
                  </a:lnTo>
                  <a:cubicBezTo>
                    <a:pt x="28122" y="2097"/>
                    <a:pt x="27207" y="2001"/>
                    <a:pt x="26387"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21;p54">
              <a:extLst>
                <a:ext uri="{FF2B5EF4-FFF2-40B4-BE49-F238E27FC236}">
                  <a16:creationId xmlns:a16="http://schemas.microsoft.com/office/drawing/2014/main" id="{86336D63-C792-E3DB-D073-67B8903C0A73}"/>
                </a:ext>
              </a:extLst>
            </p:cNvPr>
            <p:cNvSpPr/>
            <p:nvPr/>
          </p:nvSpPr>
          <p:spPr>
            <a:xfrm>
              <a:off x="1977700" y="2479300"/>
              <a:ext cx="776575" cy="84975"/>
            </a:xfrm>
            <a:custGeom>
              <a:avLst/>
              <a:gdLst/>
              <a:ahLst/>
              <a:cxnLst/>
              <a:rect l="l" t="t" r="r" b="b"/>
              <a:pathLst>
                <a:path w="31063" h="3399" extrusionOk="0">
                  <a:moveTo>
                    <a:pt x="14604" y="25"/>
                  </a:moveTo>
                  <a:lnTo>
                    <a:pt x="14604" y="25"/>
                  </a:lnTo>
                  <a:cubicBezTo>
                    <a:pt x="11230" y="145"/>
                    <a:pt x="8676" y="1037"/>
                    <a:pt x="6411" y="1808"/>
                  </a:cubicBezTo>
                  <a:cubicBezTo>
                    <a:pt x="5760" y="2025"/>
                    <a:pt x="5158" y="2242"/>
                    <a:pt x="4531" y="2434"/>
                  </a:cubicBezTo>
                  <a:cubicBezTo>
                    <a:pt x="4555" y="2483"/>
                    <a:pt x="4555" y="2531"/>
                    <a:pt x="4579" y="2603"/>
                  </a:cubicBezTo>
                  <a:cubicBezTo>
                    <a:pt x="5206" y="2410"/>
                    <a:pt x="5832" y="2193"/>
                    <a:pt x="6459" y="1977"/>
                  </a:cubicBezTo>
                  <a:cubicBezTo>
                    <a:pt x="8845" y="1157"/>
                    <a:pt x="11278" y="338"/>
                    <a:pt x="14604" y="217"/>
                  </a:cubicBezTo>
                  <a:cubicBezTo>
                    <a:pt x="14580" y="169"/>
                    <a:pt x="14580" y="145"/>
                    <a:pt x="14580" y="97"/>
                  </a:cubicBezTo>
                  <a:cubicBezTo>
                    <a:pt x="14580" y="73"/>
                    <a:pt x="14580" y="49"/>
                    <a:pt x="14604" y="25"/>
                  </a:cubicBezTo>
                  <a:close/>
                  <a:moveTo>
                    <a:pt x="15833" y="1"/>
                  </a:moveTo>
                  <a:cubicBezTo>
                    <a:pt x="15833" y="49"/>
                    <a:pt x="15833" y="73"/>
                    <a:pt x="15833" y="97"/>
                  </a:cubicBezTo>
                  <a:cubicBezTo>
                    <a:pt x="15833" y="121"/>
                    <a:pt x="15833" y="169"/>
                    <a:pt x="15833" y="193"/>
                  </a:cubicBezTo>
                  <a:cubicBezTo>
                    <a:pt x="18676" y="242"/>
                    <a:pt x="20580" y="916"/>
                    <a:pt x="22580" y="1615"/>
                  </a:cubicBezTo>
                  <a:cubicBezTo>
                    <a:pt x="23616" y="1977"/>
                    <a:pt x="24653" y="2362"/>
                    <a:pt x="25833" y="2651"/>
                  </a:cubicBezTo>
                  <a:cubicBezTo>
                    <a:pt x="25858" y="2579"/>
                    <a:pt x="25858" y="2531"/>
                    <a:pt x="25882" y="2459"/>
                  </a:cubicBezTo>
                  <a:cubicBezTo>
                    <a:pt x="24701" y="2169"/>
                    <a:pt x="23665" y="1808"/>
                    <a:pt x="22653" y="1446"/>
                  </a:cubicBezTo>
                  <a:cubicBezTo>
                    <a:pt x="20628" y="748"/>
                    <a:pt x="18725" y="73"/>
                    <a:pt x="15833" y="1"/>
                  </a:cubicBezTo>
                  <a:close/>
                  <a:moveTo>
                    <a:pt x="27087" y="2724"/>
                  </a:moveTo>
                  <a:cubicBezTo>
                    <a:pt x="27087" y="2772"/>
                    <a:pt x="27062" y="2844"/>
                    <a:pt x="27038" y="2892"/>
                  </a:cubicBezTo>
                  <a:cubicBezTo>
                    <a:pt x="28171" y="3109"/>
                    <a:pt x="29448" y="3230"/>
                    <a:pt x="30966" y="3230"/>
                  </a:cubicBezTo>
                  <a:lnTo>
                    <a:pt x="30990" y="3230"/>
                  </a:lnTo>
                  <a:cubicBezTo>
                    <a:pt x="31039" y="3230"/>
                    <a:pt x="31063" y="3181"/>
                    <a:pt x="31063" y="3133"/>
                  </a:cubicBezTo>
                  <a:cubicBezTo>
                    <a:pt x="31063" y="3109"/>
                    <a:pt x="31039" y="3061"/>
                    <a:pt x="30990" y="3061"/>
                  </a:cubicBezTo>
                  <a:lnTo>
                    <a:pt x="30966" y="3061"/>
                  </a:lnTo>
                  <a:cubicBezTo>
                    <a:pt x="29472" y="3061"/>
                    <a:pt x="28195" y="2916"/>
                    <a:pt x="27087" y="2724"/>
                  </a:cubicBezTo>
                  <a:close/>
                  <a:moveTo>
                    <a:pt x="3350" y="2772"/>
                  </a:moveTo>
                  <a:cubicBezTo>
                    <a:pt x="2362" y="3013"/>
                    <a:pt x="1350" y="3181"/>
                    <a:pt x="266" y="3230"/>
                  </a:cubicBezTo>
                  <a:lnTo>
                    <a:pt x="1" y="3398"/>
                  </a:lnTo>
                  <a:cubicBezTo>
                    <a:pt x="1206" y="3398"/>
                    <a:pt x="2314" y="3206"/>
                    <a:pt x="3399" y="2941"/>
                  </a:cubicBezTo>
                  <a:cubicBezTo>
                    <a:pt x="3374" y="2892"/>
                    <a:pt x="3350" y="2820"/>
                    <a:pt x="3350" y="27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22;p54">
              <a:extLst>
                <a:ext uri="{FF2B5EF4-FFF2-40B4-BE49-F238E27FC236}">
                  <a16:creationId xmlns:a16="http://schemas.microsoft.com/office/drawing/2014/main" id="{53F3BCBC-96C4-77E9-034A-20E465D7D5E7}"/>
                </a:ext>
              </a:extLst>
            </p:cNvPr>
            <p:cNvSpPr/>
            <p:nvPr/>
          </p:nvSpPr>
          <p:spPr>
            <a:xfrm>
              <a:off x="2467500" y="2195550"/>
              <a:ext cx="296425" cy="78950"/>
            </a:xfrm>
            <a:custGeom>
              <a:avLst/>
              <a:gdLst/>
              <a:ahLst/>
              <a:cxnLst/>
              <a:rect l="l" t="t" r="r" b="b"/>
              <a:pathLst>
                <a:path w="11857" h="3158" extrusionOk="0">
                  <a:moveTo>
                    <a:pt x="193" y="1"/>
                  </a:moveTo>
                  <a:lnTo>
                    <a:pt x="0" y="145"/>
                  </a:lnTo>
                  <a:cubicBezTo>
                    <a:pt x="1591" y="531"/>
                    <a:pt x="3133" y="1037"/>
                    <a:pt x="4651" y="1543"/>
                  </a:cubicBezTo>
                  <a:cubicBezTo>
                    <a:pt x="5181" y="1712"/>
                    <a:pt x="5735" y="1904"/>
                    <a:pt x="6266" y="2049"/>
                  </a:cubicBezTo>
                  <a:cubicBezTo>
                    <a:pt x="6266" y="2001"/>
                    <a:pt x="6290" y="1928"/>
                    <a:pt x="6314" y="1880"/>
                  </a:cubicBezTo>
                  <a:cubicBezTo>
                    <a:pt x="5784" y="1712"/>
                    <a:pt x="5253" y="1543"/>
                    <a:pt x="4699" y="1350"/>
                  </a:cubicBezTo>
                  <a:cubicBezTo>
                    <a:pt x="3229" y="868"/>
                    <a:pt x="1735" y="386"/>
                    <a:pt x="193" y="1"/>
                  </a:cubicBezTo>
                  <a:close/>
                  <a:moveTo>
                    <a:pt x="7495" y="2242"/>
                  </a:moveTo>
                  <a:cubicBezTo>
                    <a:pt x="7470" y="2314"/>
                    <a:pt x="7446" y="2362"/>
                    <a:pt x="7422" y="2410"/>
                  </a:cubicBezTo>
                  <a:cubicBezTo>
                    <a:pt x="8892" y="2844"/>
                    <a:pt x="10314" y="3133"/>
                    <a:pt x="11688" y="3157"/>
                  </a:cubicBezTo>
                  <a:lnTo>
                    <a:pt x="11784" y="3157"/>
                  </a:lnTo>
                  <a:cubicBezTo>
                    <a:pt x="11832" y="3157"/>
                    <a:pt x="11856" y="3109"/>
                    <a:pt x="11856" y="3061"/>
                  </a:cubicBezTo>
                  <a:cubicBezTo>
                    <a:pt x="11856" y="3013"/>
                    <a:pt x="11832" y="2965"/>
                    <a:pt x="11784" y="2965"/>
                  </a:cubicBezTo>
                  <a:lnTo>
                    <a:pt x="11688" y="2965"/>
                  </a:lnTo>
                  <a:cubicBezTo>
                    <a:pt x="10314" y="2941"/>
                    <a:pt x="8916" y="2651"/>
                    <a:pt x="7495" y="2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3;p54">
              <a:extLst>
                <a:ext uri="{FF2B5EF4-FFF2-40B4-BE49-F238E27FC236}">
                  <a16:creationId xmlns:a16="http://schemas.microsoft.com/office/drawing/2014/main" id="{B3DEA2A5-091E-6CF0-CC77-E2FB5929C8E9}"/>
                </a:ext>
              </a:extLst>
            </p:cNvPr>
            <p:cNvSpPr/>
            <p:nvPr/>
          </p:nvSpPr>
          <p:spPr>
            <a:xfrm>
              <a:off x="2656650" y="2055175"/>
              <a:ext cx="50625" cy="29550"/>
            </a:xfrm>
            <a:custGeom>
              <a:avLst/>
              <a:gdLst/>
              <a:ahLst/>
              <a:cxnLst/>
              <a:rect l="l" t="t" r="r" b="b"/>
              <a:pathLst>
                <a:path w="2025" h="1182" extrusionOk="0">
                  <a:moveTo>
                    <a:pt x="170" y="1"/>
                  </a:moveTo>
                  <a:lnTo>
                    <a:pt x="1" y="121"/>
                  </a:lnTo>
                  <a:cubicBezTo>
                    <a:pt x="627" y="435"/>
                    <a:pt x="1254" y="772"/>
                    <a:pt x="1856" y="1158"/>
                  </a:cubicBezTo>
                  <a:lnTo>
                    <a:pt x="1880" y="1158"/>
                  </a:lnTo>
                  <a:lnTo>
                    <a:pt x="1929" y="1182"/>
                  </a:lnTo>
                  <a:lnTo>
                    <a:pt x="2001" y="1133"/>
                  </a:lnTo>
                  <a:cubicBezTo>
                    <a:pt x="2025" y="1085"/>
                    <a:pt x="2025" y="1037"/>
                    <a:pt x="1977" y="1013"/>
                  </a:cubicBezTo>
                  <a:cubicBezTo>
                    <a:pt x="1880" y="941"/>
                    <a:pt x="1760" y="868"/>
                    <a:pt x="1664" y="820"/>
                  </a:cubicBezTo>
                  <a:cubicBezTo>
                    <a:pt x="1158" y="531"/>
                    <a:pt x="676" y="242"/>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4;p54">
              <a:extLst>
                <a:ext uri="{FF2B5EF4-FFF2-40B4-BE49-F238E27FC236}">
                  <a16:creationId xmlns:a16="http://schemas.microsoft.com/office/drawing/2014/main" id="{2BA19306-1B0C-B5DA-D91F-F89AF29BA2CE}"/>
                </a:ext>
              </a:extLst>
            </p:cNvPr>
            <p:cNvSpPr/>
            <p:nvPr/>
          </p:nvSpPr>
          <p:spPr>
            <a:xfrm>
              <a:off x="2636775" y="2069650"/>
              <a:ext cx="4850" cy="716325"/>
            </a:xfrm>
            <a:custGeom>
              <a:avLst/>
              <a:gdLst/>
              <a:ahLst/>
              <a:cxnLst/>
              <a:rect l="l" t="t" r="r" b="b"/>
              <a:pathLst>
                <a:path w="194" h="28653" extrusionOk="0">
                  <a:moveTo>
                    <a:pt x="193" y="0"/>
                  </a:moveTo>
                  <a:lnTo>
                    <a:pt x="1" y="145"/>
                  </a:lnTo>
                  <a:lnTo>
                    <a:pt x="1" y="6579"/>
                  </a:lnTo>
                  <a:lnTo>
                    <a:pt x="193" y="6579"/>
                  </a:lnTo>
                  <a:lnTo>
                    <a:pt x="193" y="0"/>
                  </a:lnTo>
                  <a:close/>
                  <a:moveTo>
                    <a:pt x="1" y="7808"/>
                  </a:moveTo>
                  <a:lnTo>
                    <a:pt x="1" y="8266"/>
                  </a:lnTo>
                  <a:lnTo>
                    <a:pt x="1" y="8483"/>
                  </a:lnTo>
                  <a:lnTo>
                    <a:pt x="1" y="9133"/>
                  </a:lnTo>
                  <a:lnTo>
                    <a:pt x="1" y="9350"/>
                  </a:lnTo>
                  <a:lnTo>
                    <a:pt x="1" y="12965"/>
                  </a:lnTo>
                  <a:lnTo>
                    <a:pt x="1" y="13037"/>
                  </a:lnTo>
                  <a:lnTo>
                    <a:pt x="1" y="18459"/>
                  </a:lnTo>
                  <a:lnTo>
                    <a:pt x="193" y="18459"/>
                  </a:lnTo>
                  <a:lnTo>
                    <a:pt x="193" y="13230"/>
                  </a:lnTo>
                  <a:lnTo>
                    <a:pt x="193" y="13182"/>
                  </a:lnTo>
                  <a:lnTo>
                    <a:pt x="193" y="9471"/>
                  </a:lnTo>
                  <a:lnTo>
                    <a:pt x="193" y="9254"/>
                  </a:lnTo>
                  <a:lnTo>
                    <a:pt x="193" y="8603"/>
                  </a:lnTo>
                  <a:lnTo>
                    <a:pt x="193" y="8386"/>
                  </a:lnTo>
                  <a:lnTo>
                    <a:pt x="193" y="7808"/>
                  </a:lnTo>
                  <a:close/>
                  <a:moveTo>
                    <a:pt x="1" y="19688"/>
                  </a:moveTo>
                  <a:lnTo>
                    <a:pt x="1" y="25014"/>
                  </a:lnTo>
                  <a:lnTo>
                    <a:pt x="193" y="25014"/>
                  </a:lnTo>
                  <a:lnTo>
                    <a:pt x="193" y="19688"/>
                  </a:lnTo>
                  <a:cubicBezTo>
                    <a:pt x="169" y="19712"/>
                    <a:pt x="121" y="19712"/>
                    <a:pt x="97" y="19712"/>
                  </a:cubicBezTo>
                  <a:cubicBezTo>
                    <a:pt x="73" y="19712"/>
                    <a:pt x="25" y="19712"/>
                    <a:pt x="1" y="19688"/>
                  </a:cubicBezTo>
                  <a:close/>
                  <a:moveTo>
                    <a:pt x="1" y="26243"/>
                  </a:moveTo>
                  <a:lnTo>
                    <a:pt x="1" y="28652"/>
                  </a:lnTo>
                  <a:lnTo>
                    <a:pt x="193" y="28508"/>
                  </a:lnTo>
                  <a:lnTo>
                    <a:pt x="193" y="26243"/>
                  </a:lnTo>
                  <a:cubicBezTo>
                    <a:pt x="169" y="26243"/>
                    <a:pt x="121" y="26267"/>
                    <a:pt x="97" y="26267"/>
                  </a:cubicBezTo>
                  <a:cubicBezTo>
                    <a:pt x="73" y="26267"/>
                    <a:pt x="25" y="26243"/>
                    <a:pt x="1" y="26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5;p54">
              <a:extLst>
                <a:ext uri="{FF2B5EF4-FFF2-40B4-BE49-F238E27FC236}">
                  <a16:creationId xmlns:a16="http://schemas.microsoft.com/office/drawing/2014/main" id="{6A21E6AB-76AF-6229-D460-570F7BDD940F}"/>
                </a:ext>
              </a:extLst>
            </p:cNvPr>
            <p:cNvSpPr/>
            <p:nvPr/>
          </p:nvSpPr>
          <p:spPr>
            <a:xfrm>
              <a:off x="2355425" y="2279300"/>
              <a:ext cx="4850" cy="716325"/>
            </a:xfrm>
            <a:custGeom>
              <a:avLst/>
              <a:gdLst/>
              <a:ahLst/>
              <a:cxnLst/>
              <a:rect l="l" t="t" r="r" b="b"/>
              <a:pathLst>
                <a:path w="194" h="28653" extrusionOk="0">
                  <a:moveTo>
                    <a:pt x="194" y="0"/>
                  </a:moveTo>
                  <a:lnTo>
                    <a:pt x="1" y="145"/>
                  </a:lnTo>
                  <a:lnTo>
                    <a:pt x="1" y="7495"/>
                  </a:lnTo>
                  <a:cubicBezTo>
                    <a:pt x="49" y="7470"/>
                    <a:pt x="73" y="7470"/>
                    <a:pt x="97" y="7470"/>
                  </a:cubicBezTo>
                  <a:cubicBezTo>
                    <a:pt x="121" y="7470"/>
                    <a:pt x="170" y="7470"/>
                    <a:pt x="194" y="7495"/>
                  </a:cubicBezTo>
                  <a:lnTo>
                    <a:pt x="194" y="0"/>
                  </a:lnTo>
                  <a:close/>
                  <a:moveTo>
                    <a:pt x="1" y="8724"/>
                  </a:moveTo>
                  <a:lnTo>
                    <a:pt x="1" y="13037"/>
                  </a:lnTo>
                  <a:lnTo>
                    <a:pt x="1" y="13230"/>
                  </a:lnTo>
                  <a:lnTo>
                    <a:pt x="1" y="14603"/>
                  </a:lnTo>
                  <a:lnTo>
                    <a:pt x="1" y="14796"/>
                  </a:lnTo>
                  <a:lnTo>
                    <a:pt x="1" y="14941"/>
                  </a:lnTo>
                  <a:lnTo>
                    <a:pt x="194" y="14941"/>
                  </a:lnTo>
                  <a:lnTo>
                    <a:pt x="194" y="14796"/>
                  </a:lnTo>
                  <a:lnTo>
                    <a:pt x="194" y="14603"/>
                  </a:lnTo>
                  <a:lnTo>
                    <a:pt x="194" y="13206"/>
                  </a:lnTo>
                  <a:lnTo>
                    <a:pt x="194" y="13037"/>
                  </a:lnTo>
                  <a:lnTo>
                    <a:pt x="194" y="8724"/>
                  </a:lnTo>
                  <a:close/>
                  <a:moveTo>
                    <a:pt x="1" y="16170"/>
                  </a:moveTo>
                  <a:lnTo>
                    <a:pt x="1" y="21447"/>
                  </a:lnTo>
                  <a:lnTo>
                    <a:pt x="1" y="21640"/>
                  </a:lnTo>
                  <a:lnTo>
                    <a:pt x="1" y="22242"/>
                  </a:lnTo>
                  <a:lnTo>
                    <a:pt x="194" y="22242"/>
                  </a:lnTo>
                  <a:lnTo>
                    <a:pt x="194" y="21640"/>
                  </a:lnTo>
                  <a:lnTo>
                    <a:pt x="194" y="21447"/>
                  </a:lnTo>
                  <a:lnTo>
                    <a:pt x="194" y="16170"/>
                  </a:lnTo>
                  <a:close/>
                  <a:moveTo>
                    <a:pt x="1" y="23471"/>
                  </a:moveTo>
                  <a:lnTo>
                    <a:pt x="1" y="28652"/>
                  </a:lnTo>
                  <a:lnTo>
                    <a:pt x="194" y="28508"/>
                  </a:lnTo>
                  <a:lnTo>
                    <a:pt x="194" y="234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26;p54">
              <a:extLst>
                <a:ext uri="{FF2B5EF4-FFF2-40B4-BE49-F238E27FC236}">
                  <a16:creationId xmlns:a16="http://schemas.microsoft.com/office/drawing/2014/main" id="{8A2A6CEF-235F-7906-5CA0-E2CAD5323520}"/>
                </a:ext>
              </a:extLst>
            </p:cNvPr>
            <p:cNvSpPr/>
            <p:nvPr/>
          </p:nvSpPr>
          <p:spPr>
            <a:xfrm>
              <a:off x="2074100" y="2488950"/>
              <a:ext cx="4850" cy="342800"/>
            </a:xfrm>
            <a:custGeom>
              <a:avLst/>
              <a:gdLst/>
              <a:ahLst/>
              <a:cxnLst/>
              <a:rect l="l" t="t" r="r" b="b"/>
              <a:pathLst>
                <a:path w="194" h="13712" extrusionOk="0">
                  <a:moveTo>
                    <a:pt x="193" y="0"/>
                  </a:moveTo>
                  <a:lnTo>
                    <a:pt x="0" y="145"/>
                  </a:lnTo>
                  <a:lnTo>
                    <a:pt x="0" y="1687"/>
                  </a:lnTo>
                  <a:lnTo>
                    <a:pt x="193" y="1687"/>
                  </a:lnTo>
                  <a:lnTo>
                    <a:pt x="193" y="0"/>
                  </a:lnTo>
                  <a:close/>
                  <a:moveTo>
                    <a:pt x="0" y="2916"/>
                  </a:moveTo>
                  <a:lnTo>
                    <a:pt x="0" y="8507"/>
                  </a:lnTo>
                  <a:lnTo>
                    <a:pt x="193" y="8507"/>
                  </a:lnTo>
                  <a:lnTo>
                    <a:pt x="193" y="2916"/>
                  </a:lnTo>
                  <a:cubicBezTo>
                    <a:pt x="169" y="2940"/>
                    <a:pt x="145" y="2940"/>
                    <a:pt x="97" y="2940"/>
                  </a:cubicBezTo>
                  <a:cubicBezTo>
                    <a:pt x="73" y="2940"/>
                    <a:pt x="49" y="2940"/>
                    <a:pt x="0" y="2916"/>
                  </a:cubicBezTo>
                  <a:close/>
                  <a:moveTo>
                    <a:pt x="0" y="9736"/>
                  </a:moveTo>
                  <a:lnTo>
                    <a:pt x="0" y="13278"/>
                  </a:lnTo>
                  <a:lnTo>
                    <a:pt x="0" y="13543"/>
                  </a:lnTo>
                  <a:lnTo>
                    <a:pt x="0" y="13615"/>
                  </a:lnTo>
                  <a:cubicBezTo>
                    <a:pt x="0" y="13664"/>
                    <a:pt x="49" y="13712"/>
                    <a:pt x="97" y="13712"/>
                  </a:cubicBezTo>
                  <a:cubicBezTo>
                    <a:pt x="121" y="13712"/>
                    <a:pt x="145" y="13688"/>
                    <a:pt x="145" y="13688"/>
                  </a:cubicBezTo>
                  <a:cubicBezTo>
                    <a:pt x="169" y="13664"/>
                    <a:pt x="193" y="13639"/>
                    <a:pt x="193" y="13615"/>
                  </a:cubicBezTo>
                  <a:lnTo>
                    <a:pt x="193" y="13471"/>
                  </a:lnTo>
                  <a:lnTo>
                    <a:pt x="193" y="9736"/>
                  </a:lnTo>
                  <a:cubicBezTo>
                    <a:pt x="169" y="9736"/>
                    <a:pt x="145" y="9760"/>
                    <a:pt x="97" y="9760"/>
                  </a:cubicBezTo>
                  <a:cubicBezTo>
                    <a:pt x="73" y="9760"/>
                    <a:pt x="49" y="9736"/>
                    <a:pt x="0" y="9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27;p54">
              <a:extLst>
                <a:ext uri="{FF2B5EF4-FFF2-40B4-BE49-F238E27FC236}">
                  <a16:creationId xmlns:a16="http://schemas.microsoft.com/office/drawing/2014/main" id="{5339E6CC-0891-8C56-8B93-BD9D8DA8FA2A}"/>
                </a:ext>
              </a:extLst>
            </p:cNvPr>
            <p:cNvSpPr/>
            <p:nvPr/>
          </p:nvSpPr>
          <p:spPr>
            <a:xfrm>
              <a:off x="2623525" y="2234100"/>
              <a:ext cx="31350" cy="30750"/>
            </a:xfrm>
            <a:custGeom>
              <a:avLst/>
              <a:gdLst/>
              <a:ahLst/>
              <a:cxnLst/>
              <a:rect l="l" t="t" r="r" b="b"/>
              <a:pathLst>
                <a:path w="1254" h="1230" extrusionOk="0">
                  <a:moveTo>
                    <a:pt x="531" y="1"/>
                  </a:moveTo>
                  <a:cubicBezTo>
                    <a:pt x="338" y="25"/>
                    <a:pt x="145" y="170"/>
                    <a:pt x="73" y="338"/>
                  </a:cubicBezTo>
                  <a:cubicBezTo>
                    <a:pt x="49" y="386"/>
                    <a:pt x="25" y="459"/>
                    <a:pt x="25" y="507"/>
                  </a:cubicBezTo>
                  <a:cubicBezTo>
                    <a:pt x="0" y="555"/>
                    <a:pt x="0" y="579"/>
                    <a:pt x="0" y="603"/>
                  </a:cubicBezTo>
                  <a:cubicBezTo>
                    <a:pt x="0" y="917"/>
                    <a:pt x="241" y="1182"/>
                    <a:pt x="531" y="1230"/>
                  </a:cubicBezTo>
                  <a:lnTo>
                    <a:pt x="723" y="1230"/>
                  </a:lnTo>
                  <a:cubicBezTo>
                    <a:pt x="916" y="1206"/>
                    <a:pt x="1109" y="1061"/>
                    <a:pt x="1181" y="868"/>
                  </a:cubicBezTo>
                  <a:cubicBezTo>
                    <a:pt x="1205" y="820"/>
                    <a:pt x="1229" y="772"/>
                    <a:pt x="1254" y="700"/>
                  </a:cubicBezTo>
                  <a:cubicBezTo>
                    <a:pt x="1254" y="676"/>
                    <a:pt x="1254" y="651"/>
                    <a:pt x="1254" y="603"/>
                  </a:cubicBezTo>
                  <a:cubicBezTo>
                    <a:pt x="1254" y="459"/>
                    <a:pt x="1181" y="314"/>
                    <a:pt x="1109" y="218"/>
                  </a:cubicBezTo>
                  <a:lnTo>
                    <a:pt x="651" y="651"/>
                  </a:lnTo>
                  <a:lnTo>
                    <a:pt x="603" y="651"/>
                  </a:lnTo>
                  <a:lnTo>
                    <a:pt x="603" y="579"/>
                  </a:lnTo>
                  <a:lnTo>
                    <a:pt x="1037" y="145"/>
                  </a:lnTo>
                  <a:cubicBezTo>
                    <a:pt x="940" y="73"/>
                    <a:pt x="844" y="25"/>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28;p54">
              <a:extLst>
                <a:ext uri="{FF2B5EF4-FFF2-40B4-BE49-F238E27FC236}">
                  <a16:creationId xmlns:a16="http://schemas.microsoft.com/office/drawing/2014/main" id="{B348DF16-80CB-7E9E-956E-5D58027E0E59}"/>
                </a:ext>
              </a:extLst>
            </p:cNvPr>
            <p:cNvSpPr/>
            <p:nvPr/>
          </p:nvSpPr>
          <p:spPr>
            <a:xfrm>
              <a:off x="2623525" y="2531100"/>
              <a:ext cx="31350" cy="31375"/>
            </a:xfrm>
            <a:custGeom>
              <a:avLst/>
              <a:gdLst/>
              <a:ahLst/>
              <a:cxnLst/>
              <a:rect l="l" t="t" r="r" b="b"/>
              <a:pathLst>
                <a:path w="1254" h="1255" extrusionOk="0">
                  <a:moveTo>
                    <a:pt x="531" y="1"/>
                  </a:moveTo>
                  <a:cubicBezTo>
                    <a:pt x="314" y="49"/>
                    <a:pt x="121" y="194"/>
                    <a:pt x="49" y="387"/>
                  </a:cubicBezTo>
                  <a:cubicBezTo>
                    <a:pt x="25" y="459"/>
                    <a:pt x="25" y="507"/>
                    <a:pt x="0" y="579"/>
                  </a:cubicBezTo>
                  <a:cubicBezTo>
                    <a:pt x="0" y="579"/>
                    <a:pt x="0" y="603"/>
                    <a:pt x="0" y="628"/>
                  </a:cubicBezTo>
                  <a:cubicBezTo>
                    <a:pt x="0" y="941"/>
                    <a:pt x="241" y="1182"/>
                    <a:pt x="531" y="1230"/>
                  </a:cubicBezTo>
                  <a:cubicBezTo>
                    <a:pt x="555" y="1254"/>
                    <a:pt x="603" y="1254"/>
                    <a:pt x="627" y="1254"/>
                  </a:cubicBezTo>
                  <a:cubicBezTo>
                    <a:pt x="651" y="1254"/>
                    <a:pt x="699" y="1254"/>
                    <a:pt x="723" y="1230"/>
                  </a:cubicBezTo>
                  <a:cubicBezTo>
                    <a:pt x="844" y="1230"/>
                    <a:pt x="940" y="1158"/>
                    <a:pt x="1037" y="1085"/>
                  </a:cubicBezTo>
                  <a:lnTo>
                    <a:pt x="603" y="652"/>
                  </a:lnTo>
                  <a:lnTo>
                    <a:pt x="603" y="579"/>
                  </a:lnTo>
                  <a:lnTo>
                    <a:pt x="651" y="579"/>
                  </a:lnTo>
                  <a:lnTo>
                    <a:pt x="1109" y="1037"/>
                  </a:lnTo>
                  <a:cubicBezTo>
                    <a:pt x="1157" y="965"/>
                    <a:pt x="1181" y="893"/>
                    <a:pt x="1205" y="820"/>
                  </a:cubicBezTo>
                  <a:cubicBezTo>
                    <a:pt x="1229" y="772"/>
                    <a:pt x="1254" y="700"/>
                    <a:pt x="1254" y="652"/>
                  </a:cubicBezTo>
                  <a:cubicBezTo>
                    <a:pt x="1254" y="628"/>
                    <a:pt x="1254" y="628"/>
                    <a:pt x="1254" y="628"/>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9;p54">
              <a:extLst>
                <a:ext uri="{FF2B5EF4-FFF2-40B4-BE49-F238E27FC236}">
                  <a16:creationId xmlns:a16="http://schemas.microsoft.com/office/drawing/2014/main" id="{2B34CDA5-D8B8-E4DC-5848-2EFC2FE16B9B}"/>
                </a:ext>
              </a:extLst>
            </p:cNvPr>
            <p:cNvSpPr/>
            <p:nvPr/>
          </p:nvSpPr>
          <p:spPr>
            <a:xfrm>
              <a:off x="2623525" y="2694975"/>
              <a:ext cx="31350" cy="31350"/>
            </a:xfrm>
            <a:custGeom>
              <a:avLst/>
              <a:gdLst/>
              <a:ahLst/>
              <a:cxnLst/>
              <a:rect l="l" t="t" r="r" b="b"/>
              <a:pathLst>
                <a:path w="1254" h="1254" extrusionOk="0">
                  <a:moveTo>
                    <a:pt x="531" y="1"/>
                  </a:moveTo>
                  <a:cubicBezTo>
                    <a:pt x="290" y="49"/>
                    <a:pt x="97" y="217"/>
                    <a:pt x="25" y="458"/>
                  </a:cubicBezTo>
                  <a:cubicBezTo>
                    <a:pt x="25" y="507"/>
                    <a:pt x="0" y="555"/>
                    <a:pt x="0" y="627"/>
                  </a:cubicBezTo>
                  <a:cubicBezTo>
                    <a:pt x="0" y="627"/>
                    <a:pt x="0" y="627"/>
                    <a:pt x="0" y="651"/>
                  </a:cubicBezTo>
                  <a:cubicBezTo>
                    <a:pt x="25" y="940"/>
                    <a:pt x="241" y="1181"/>
                    <a:pt x="531" y="1230"/>
                  </a:cubicBezTo>
                  <a:cubicBezTo>
                    <a:pt x="555" y="1230"/>
                    <a:pt x="603" y="1254"/>
                    <a:pt x="627" y="1254"/>
                  </a:cubicBezTo>
                  <a:cubicBezTo>
                    <a:pt x="651" y="1254"/>
                    <a:pt x="699" y="1230"/>
                    <a:pt x="723" y="1230"/>
                  </a:cubicBezTo>
                  <a:cubicBezTo>
                    <a:pt x="916" y="1205"/>
                    <a:pt x="1109" y="1061"/>
                    <a:pt x="1181" y="892"/>
                  </a:cubicBezTo>
                  <a:cubicBezTo>
                    <a:pt x="1205" y="820"/>
                    <a:pt x="1229" y="772"/>
                    <a:pt x="1229" y="699"/>
                  </a:cubicBezTo>
                  <a:cubicBezTo>
                    <a:pt x="1254" y="675"/>
                    <a:pt x="1254" y="651"/>
                    <a:pt x="1254" y="627"/>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0;p54">
              <a:extLst>
                <a:ext uri="{FF2B5EF4-FFF2-40B4-BE49-F238E27FC236}">
                  <a16:creationId xmlns:a16="http://schemas.microsoft.com/office/drawing/2014/main" id="{E9960932-9C7F-B832-C14B-AA67B32357A8}"/>
                </a:ext>
              </a:extLst>
            </p:cNvPr>
            <p:cNvSpPr/>
            <p:nvPr/>
          </p:nvSpPr>
          <p:spPr>
            <a:xfrm>
              <a:off x="2342175" y="2652800"/>
              <a:ext cx="31350" cy="30750"/>
            </a:xfrm>
            <a:custGeom>
              <a:avLst/>
              <a:gdLst/>
              <a:ahLst/>
              <a:cxnLst/>
              <a:rect l="l" t="t" r="r" b="b"/>
              <a:pathLst>
                <a:path w="1254" h="1230" extrusionOk="0">
                  <a:moveTo>
                    <a:pt x="531" y="1"/>
                  </a:moveTo>
                  <a:cubicBezTo>
                    <a:pt x="266" y="49"/>
                    <a:pt x="49" y="266"/>
                    <a:pt x="25" y="531"/>
                  </a:cubicBezTo>
                  <a:cubicBezTo>
                    <a:pt x="1" y="555"/>
                    <a:pt x="1" y="579"/>
                    <a:pt x="1" y="603"/>
                  </a:cubicBezTo>
                  <a:cubicBezTo>
                    <a:pt x="1" y="651"/>
                    <a:pt x="1" y="675"/>
                    <a:pt x="25" y="724"/>
                  </a:cubicBezTo>
                  <a:cubicBezTo>
                    <a:pt x="25" y="820"/>
                    <a:pt x="97" y="941"/>
                    <a:pt x="170" y="1013"/>
                  </a:cubicBezTo>
                  <a:lnTo>
                    <a:pt x="603" y="579"/>
                  </a:lnTo>
                  <a:lnTo>
                    <a:pt x="651" y="579"/>
                  </a:lnTo>
                  <a:lnTo>
                    <a:pt x="651" y="651"/>
                  </a:lnTo>
                  <a:lnTo>
                    <a:pt x="218" y="1085"/>
                  </a:lnTo>
                  <a:cubicBezTo>
                    <a:pt x="314" y="1157"/>
                    <a:pt x="410" y="1206"/>
                    <a:pt x="531" y="1230"/>
                  </a:cubicBezTo>
                  <a:lnTo>
                    <a:pt x="724" y="1230"/>
                  </a:lnTo>
                  <a:cubicBezTo>
                    <a:pt x="989" y="1181"/>
                    <a:pt x="1206" y="989"/>
                    <a:pt x="1254" y="700"/>
                  </a:cubicBezTo>
                  <a:cubicBezTo>
                    <a:pt x="1254" y="675"/>
                    <a:pt x="1254" y="651"/>
                    <a:pt x="1254" y="603"/>
                  </a:cubicBezTo>
                  <a:cubicBezTo>
                    <a:pt x="1254" y="579"/>
                    <a:pt x="1254" y="555"/>
                    <a:pt x="1254" y="531"/>
                  </a:cubicBezTo>
                  <a:cubicBezTo>
                    <a:pt x="1206" y="266"/>
                    <a:pt x="989" y="49"/>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1;p54">
              <a:extLst>
                <a:ext uri="{FF2B5EF4-FFF2-40B4-BE49-F238E27FC236}">
                  <a16:creationId xmlns:a16="http://schemas.microsoft.com/office/drawing/2014/main" id="{11A1018F-D264-0118-BFD1-0E586B1D5F36}"/>
                </a:ext>
              </a:extLst>
            </p:cNvPr>
            <p:cNvSpPr/>
            <p:nvPr/>
          </p:nvSpPr>
          <p:spPr>
            <a:xfrm>
              <a:off x="2342175" y="2835350"/>
              <a:ext cx="31350" cy="30750"/>
            </a:xfrm>
            <a:custGeom>
              <a:avLst/>
              <a:gdLst/>
              <a:ahLst/>
              <a:cxnLst/>
              <a:rect l="l" t="t" r="r" b="b"/>
              <a:pathLst>
                <a:path w="1254" h="1230" extrusionOk="0">
                  <a:moveTo>
                    <a:pt x="531" y="0"/>
                  </a:moveTo>
                  <a:cubicBezTo>
                    <a:pt x="266" y="48"/>
                    <a:pt x="49" y="265"/>
                    <a:pt x="25" y="555"/>
                  </a:cubicBezTo>
                  <a:cubicBezTo>
                    <a:pt x="1" y="579"/>
                    <a:pt x="1" y="579"/>
                    <a:pt x="1" y="603"/>
                  </a:cubicBezTo>
                  <a:cubicBezTo>
                    <a:pt x="1" y="651"/>
                    <a:pt x="25" y="699"/>
                    <a:pt x="25" y="723"/>
                  </a:cubicBezTo>
                  <a:cubicBezTo>
                    <a:pt x="73" y="988"/>
                    <a:pt x="266" y="1181"/>
                    <a:pt x="531" y="1229"/>
                  </a:cubicBezTo>
                  <a:lnTo>
                    <a:pt x="724" y="1229"/>
                  </a:lnTo>
                  <a:cubicBezTo>
                    <a:pt x="989" y="1181"/>
                    <a:pt x="1206" y="988"/>
                    <a:pt x="1254" y="699"/>
                  </a:cubicBezTo>
                  <a:cubicBezTo>
                    <a:pt x="1254" y="675"/>
                    <a:pt x="1254" y="651"/>
                    <a:pt x="1254" y="603"/>
                  </a:cubicBezTo>
                  <a:cubicBezTo>
                    <a:pt x="1254" y="579"/>
                    <a:pt x="1254" y="555"/>
                    <a:pt x="1254" y="530"/>
                  </a:cubicBezTo>
                  <a:cubicBezTo>
                    <a:pt x="1206" y="265"/>
                    <a:pt x="989" y="48"/>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2;p54">
              <a:extLst>
                <a:ext uri="{FF2B5EF4-FFF2-40B4-BE49-F238E27FC236}">
                  <a16:creationId xmlns:a16="http://schemas.microsoft.com/office/drawing/2014/main" id="{77CDECC4-BCC9-0EAC-5A1B-0FA5A82660D0}"/>
                </a:ext>
              </a:extLst>
            </p:cNvPr>
            <p:cNvSpPr/>
            <p:nvPr/>
          </p:nvSpPr>
          <p:spPr>
            <a:xfrm>
              <a:off x="2342175" y="2466050"/>
              <a:ext cx="31350" cy="31350"/>
            </a:xfrm>
            <a:custGeom>
              <a:avLst/>
              <a:gdLst/>
              <a:ahLst/>
              <a:cxnLst/>
              <a:rect l="l" t="t" r="r" b="b"/>
              <a:pathLst>
                <a:path w="1254" h="1254" extrusionOk="0">
                  <a:moveTo>
                    <a:pt x="627" y="0"/>
                  </a:moveTo>
                  <a:cubicBezTo>
                    <a:pt x="603" y="0"/>
                    <a:pt x="579" y="0"/>
                    <a:pt x="531" y="25"/>
                  </a:cubicBezTo>
                  <a:cubicBezTo>
                    <a:pt x="266" y="49"/>
                    <a:pt x="49" y="266"/>
                    <a:pt x="25" y="555"/>
                  </a:cubicBezTo>
                  <a:cubicBezTo>
                    <a:pt x="1" y="579"/>
                    <a:pt x="1" y="603"/>
                    <a:pt x="1" y="627"/>
                  </a:cubicBezTo>
                  <a:cubicBezTo>
                    <a:pt x="1" y="675"/>
                    <a:pt x="1" y="699"/>
                    <a:pt x="25" y="747"/>
                  </a:cubicBezTo>
                  <a:cubicBezTo>
                    <a:pt x="73" y="988"/>
                    <a:pt x="266" y="1205"/>
                    <a:pt x="531" y="1254"/>
                  </a:cubicBezTo>
                  <a:lnTo>
                    <a:pt x="724" y="1254"/>
                  </a:lnTo>
                  <a:cubicBezTo>
                    <a:pt x="989" y="1205"/>
                    <a:pt x="1206" y="988"/>
                    <a:pt x="1254" y="723"/>
                  </a:cubicBezTo>
                  <a:cubicBezTo>
                    <a:pt x="1254" y="699"/>
                    <a:pt x="1254" y="651"/>
                    <a:pt x="1254" y="627"/>
                  </a:cubicBezTo>
                  <a:cubicBezTo>
                    <a:pt x="1254" y="603"/>
                    <a:pt x="1254" y="579"/>
                    <a:pt x="1254" y="531"/>
                  </a:cubicBezTo>
                  <a:cubicBezTo>
                    <a:pt x="1206" y="266"/>
                    <a:pt x="989" y="49"/>
                    <a:pt x="724" y="25"/>
                  </a:cubicBezTo>
                  <a:cubicBezTo>
                    <a:pt x="700" y="0"/>
                    <a:pt x="651"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3;p54">
              <a:extLst>
                <a:ext uri="{FF2B5EF4-FFF2-40B4-BE49-F238E27FC236}">
                  <a16:creationId xmlns:a16="http://schemas.microsoft.com/office/drawing/2014/main" id="{F9504494-B87B-F52F-D235-131327C2DBA2}"/>
                </a:ext>
              </a:extLst>
            </p:cNvPr>
            <p:cNvSpPr/>
            <p:nvPr/>
          </p:nvSpPr>
          <p:spPr>
            <a:xfrm>
              <a:off x="2060850" y="2531100"/>
              <a:ext cx="31350" cy="31375"/>
            </a:xfrm>
            <a:custGeom>
              <a:avLst/>
              <a:gdLst/>
              <a:ahLst/>
              <a:cxnLst/>
              <a:rect l="l" t="t" r="r" b="b"/>
              <a:pathLst>
                <a:path w="1254" h="1255" extrusionOk="0">
                  <a:moveTo>
                    <a:pt x="530" y="1"/>
                  </a:moveTo>
                  <a:cubicBezTo>
                    <a:pt x="241" y="49"/>
                    <a:pt x="0" y="314"/>
                    <a:pt x="0" y="628"/>
                  </a:cubicBezTo>
                  <a:cubicBezTo>
                    <a:pt x="0" y="652"/>
                    <a:pt x="24" y="676"/>
                    <a:pt x="24" y="700"/>
                  </a:cubicBezTo>
                  <a:cubicBezTo>
                    <a:pt x="24" y="748"/>
                    <a:pt x="48" y="820"/>
                    <a:pt x="73" y="869"/>
                  </a:cubicBezTo>
                  <a:cubicBezTo>
                    <a:pt x="97" y="917"/>
                    <a:pt x="121" y="989"/>
                    <a:pt x="169" y="1037"/>
                  </a:cubicBezTo>
                  <a:lnTo>
                    <a:pt x="603" y="579"/>
                  </a:lnTo>
                  <a:lnTo>
                    <a:pt x="675" y="579"/>
                  </a:lnTo>
                  <a:lnTo>
                    <a:pt x="675" y="652"/>
                  </a:lnTo>
                  <a:lnTo>
                    <a:pt x="217" y="1085"/>
                  </a:lnTo>
                  <a:cubicBezTo>
                    <a:pt x="314" y="1158"/>
                    <a:pt x="434" y="1230"/>
                    <a:pt x="530" y="1230"/>
                  </a:cubicBezTo>
                  <a:cubicBezTo>
                    <a:pt x="579" y="1254"/>
                    <a:pt x="603" y="1254"/>
                    <a:pt x="627" y="1254"/>
                  </a:cubicBezTo>
                  <a:cubicBezTo>
                    <a:pt x="675" y="1254"/>
                    <a:pt x="699" y="1254"/>
                    <a:pt x="723" y="1230"/>
                  </a:cubicBezTo>
                  <a:cubicBezTo>
                    <a:pt x="1012" y="1182"/>
                    <a:pt x="1253" y="941"/>
                    <a:pt x="1253" y="628"/>
                  </a:cubicBezTo>
                  <a:cubicBezTo>
                    <a:pt x="1253" y="603"/>
                    <a:pt x="1253" y="555"/>
                    <a:pt x="1253" y="531"/>
                  </a:cubicBezTo>
                  <a:cubicBezTo>
                    <a:pt x="1229" y="459"/>
                    <a:pt x="1229" y="411"/>
                    <a:pt x="1205" y="362"/>
                  </a:cubicBezTo>
                  <a:cubicBezTo>
                    <a:pt x="1109" y="170"/>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4;p54">
              <a:extLst>
                <a:ext uri="{FF2B5EF4-FFF2-40B4-BE49-F238E27FC236}">
                  <a16:creationId xmlns:a16="http://schemas.microsoft.com/office/drawing/2014/main" id="{C2D73676-47B8-5652-63C2-9983AD4FFBAA}"/>
                </a:ext>
              </a:extLst>
            </p:cNvPr>
            <p:cNvSpPr/>
            <p:nvPr/>
          </p:nvSpPr>
          <p:spPr>
            <a:xfrm>
              <a:off x="2060850" y="2701600"/>
              <a:ext cx="31350" cy="31350"/>
            </a:xfrm>
            <a:custGeom>
              <a:avLst/>
              <a:gdLst/>
              <a:ahLst/>
              <a:cxnLst/>
              <a:rect l="l" t="t" r="r" b="b"/>
              <a:pathLst>
                <a:path w="1254" h="1254" extrusionOk="0">
                  <a:moveTo>
                    <a:pt x="530" y="1"/>
                  </a:moveTo>
                  <a:cubicBezTo>
                    <a:pt x="265" y="49"/>
                    <a:pt x="48" y="266"/>
                    <a:pt x="24" y="531"/>
                  </a:cubicBezTo>
                  <a:cubicBezTo>
                    <a:pt x="24" y="579"/>
                    <a:pt x="0" y="603"/>
                    <a:pt x="0" y="627"/>
                  </a:cubicBezTo>
                  <a:cubicBezTo>
                    <a:pt x="0" y="651"/>
                    <a:pt x="24" y="699"/>
                    <a:pt x="24" y="724"/>
                  </a:cubicBezTo>
                  <a:cubicBezTo>
                    <a:pt x="73" y="989"/>
                    <a:pt x="265" y="1206"/>
                    <a:pt x="530" y="1230"/>
                  </a:cubicBezTo>
                  <a:cubicBezTo>
                    <a:pt x="579" y="1230"/>
                    <a:pt x="603" y="1254"/>
                    <a:pt x="627" y="1254"/>
                  </a:cubicBezTo>
                  <a:cubicBezTo>
                    <a:pt x="675" y="1254"/>
                    <a:pt x="699" y="1230"/>
                    <a:pt x="723" y="1230"/>
                  </a:cubicBezTo>
                  <a:cubicBezTo>
                    <a:pt x="1012" y="1181"/>
                    <a:pt x="1253" y="940"/>
                    <a:pt x="1253" y="627"/>
                  </a:cubicBezTo>
                  <a:cubicBezTo>
                    <a:pt x="1253" y="579"/>
                    <a:pt x="1253" y="555"/>
                    <a:pt x="1253" y="531"/>
                  </a:cubicBezTo>
                  <a:cubicBezTo>
                    <a:pt x="1229" y="458"/>
                    <a:pt x="1205" y="410"/>
                    <a:pt x="1181" y="338"/>
                  </a:cubicBezTo>
                  <a:cubicBezTo>
                    <a:pt x="1109" y="169"/>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p54">
              <a:extLst>
                <a:ext uri="{FF2B5EF4-FFF2-40B4-BE49-F238E27FC236}">
                  <a16:creationId xmlns:a16="http://schemas.microsoft.com/office/drawing/2014/main" id="{3A891687-A5EE-A57A-4656-D726190C3ECB}"/>
                </a:ext>
              </a:extLst>
            </p:cNvPr>
            <p:cNvSpPr/>
            <p:nvPr/>
          </p:nvSpPr>
          <p:spPr>
            <a:xfrm>
              <a:off x="2888600" y="1883500"/>
              <a:ext cx="94000" cy="1825"/>
            </a:xfrm>
            <a:custGeom>
              <a:avLst/>
              <a:gdLst/>
              <a:ahLst/>
              <a:cxnLst/>
              <a:rect l="l" t="t" r="r" b="b"/>
              <a:pathLst>
                <a:path w="3760" h="73" extrusionOk="0">
                  <a:moveTo>
                    <a:pt x="121" y="0"/>
                  </a:moveTo>
                  <a:lnTo>
                    <a:pt x="0" y="72"/>
                  </a:lnTo>
                  <a:lnTo>
                    <a:pt x="3711" y="72"/>
                  </a:lnTo>
                  <a:lnTo>
                    <a:pt x="3760" y="48"/>
                  </a:lnTo>
                  <a:lnTo>
                    <a:pt x="3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p54">
              <a:extLst>
                <a:ext uri="{FF2B5EF4-FFF2-40B4-BE49-F238E27FC236}">
                  <a16:creationId xmlns:a16="http://schemas.microsoft.com/office/drawing/2014/main" id="{0795EE49-6482-508A-F515-B4CC3C08B4EB}"/>
                </a:ext>
              </a:extLst>
            </p:cNvPr>
            <p:cNvSpPr/>
            <p:nvPr/>
          </p:nvSpPr>
          <p:spPr>
            <a:xfrm>
              <a:off x="2638575" y="2545575"/>
              <a:ext cx="137400" cy="137975"/>
            </a:xfrm>
            <a:custGeom>
              <a:avLst/>
              <a:gdLst/>
              <a:ahLst/>
              <a:cxnLst/>
              <a:rect l="l" t="t" r="r" b="b"/>
              <a:pathLst>
                <a:path w="5496" h="5519" extrusionOk="0">
                  <a:moveTo>
                    <a:pt x="1" y="0"/>
                  </a:moveTo>
                  <a:lnTo>
                    <a:pt x="1" y="73"/>
                  </a:lnTo>
                  <a:lnTo>
                    <a:pt x="435" y="506"/>
                  </a:lnTo>
                  <a:lnTo>
                    <a:pt x="4242" y="4338"/>
                  </a:lnTo>
                  <a:lnTo>
                    <a:pt x="4411" y="4507"/>
                  </a:lnTo>
                  <a:lnTo>
                    <a:pt x="5423" y="5519"/>
                  </a:lnTo>
                  <a:lnTo>
                    <a:pt x="5495" y="5470"/>
                  </a:lnTo>
                  <a:lnTo>
                    <a:pt x="4435" y="4386"/>
                  </a:lnTo>
                  <a:lnTo>
                    <a:pt x="4266" y="4217"/>
                  </a:lnTo>
                  <a:lnTo>
                    <a:pt x="507" y="458"/>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7;p54">
              <a:extLst>
                <a:ext uri="{FF2B5EF4-FFF2-40B4-BE49-F238E27FC236}">
                  <a16:creationId xmlns:a16="http://schemas.microsoft.com/office/drawing/2014/main" id="{60C884C8-28B0-98AD-9659-59D8535043C9}"/>
                </a:ext>
              </a:extLst>
            </p:cNvPr>
            <p:cNvSpPr/>
            <p:nvPr/>
          </p:nvSpPr>
          <p:spPr>
            <a:xfrm>
              <a:off x="1858425" y="2667275"/>
              <a:ext cx="500050" cy="286775"/>
            </a:xfrm>
            <a:custGeom>
              <a:avLst/>
              <a:gdLst/>
              <a:ahLst/>
              <a:cxnLst/>
              <a:rect l="l" t="t" r="r" b="b"/>
              <a:pathLst>
                <a:path w="20002" h="11471" extrusionOk="0">
                  <a:moveTo>
                    <a:pt x="19953" y="0"/>
                  </a:moveTo>
                  <a:lnTo>
                    <a:pt x="19520" y="434"/>
                  </a:lnTo>
                  <a:lnTo>
                    <a:pt x="15447" y="4506"/>
                  </a:lnTo>
                  <a:lnTo>
                    <a:pt x="15302" y="4651"/>
                  </a:lnTo>
                  <a:lnTo>
                    <a:pt x="11929" y="8025"/>
                  </a:lnTo>
                  <a:lnTo>
                    <a:pt x="11688" y="8266"/>
                  </a:lnTo>
                  <a:lnTo>
                    <a:pt x="11375" y="8579"/>
                  </a:lnTo>
                  <a:lnTo>
                    <a:pt x="11230" y="8723"/>
                  </a:lnTo>
                  <a:lnTo>
                    <a:pt x="8579" y="11374"/>
                  </a:lnTo>
                  <a:lnTo>
                    <a:pt x="49" y="11374"/>
                  </a:lnTo>
                  <a:lnTo>
                    <a:pt x="0" y="11422"/>
                  </a:lnTo>
                  <a:lnTo>
                    <a:pt x="49" y="11471"/>
                  </a:lnTo>
                  <a:lnTo>
                    <a:pt x="8603" y="11471"/>
                  </a:lnTo>
                  <a:lnTo>
                    <a:pt x="8627" y="11446"/>
                  </a:lnTo>
                  <a:lnTo>
                    <a:pt x="11302" y="8772"/>
                  </a:lnTo>
                  <a:lnTo>
                    <a:pt x="11447" y="8651"/>
                  </a:lnTo>
                  <a:lnTo>
                    <a:pt x="11856" y="8217"/>
                  </a:lnTo>
                  <a:lnTo>
                    <a:pt x="12073" y="8000"/>
                  </a:lnTo>
                  <a:lnTo>
                    <a:pt x="15375" y="4699"/>
                  </a:lnTo>
                  <a:lnTo>
                    <a:pt x="15495" y="4579"/>
                  </a:lnTo>
                  <a:lnTo>
                    <a:pt x="19568" y="50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8;p54">
              <a:extLst>
                <a:ext uri="{FF2B5EF4-FFF2-40B4-BE49-F238E27FC236}">
                  <a16:creationId xmlns:a16="http://schemas.microsoft.com/office/drawing/2014/main" id="{C9DBBA2E-27EB-A9EE-37CF-BFD6C1F1CA08}"/>
                </a:ext>
              </a:extLst>
            </p:cNvPr>
            <p:cNvSpPr/>
            <p:nvPr/>
          </p:nvSpPr>
          <p:spPr>
            <a:xfrm>
              <a:off x="2638575" y="2132300"/>
              <a:ext cx="344025" cy="118100"/>
            </a:xfrm>
            <a:custGeom>
              <a:avLst/>
              <a:gdLst/>
              <a:ahLst/>
              <a:cxnLst/>
              <a:rect l="l" t="t" r="r" b="b"/>
              <a:pathLst>
                <a:path w="13761" h="4724" extrusionOk="0">
                  <a:moveTo>
                    <a:pt x="4628" y="0"/>
                  </a:moveTo>
                  <a:lnTo>
                    <a:pt x="4025" y="627"/>
                  </a:lnTo>
                  <a:lnTo>
                    <a:pt x="3881" y="771"/>
                  </a:lnTo>
                  <a:lnTo>
                    <a:pt x="435" y="4217"/>
                  </a:lnTo>
                  <a:lnTo>
                    <a:pt x="1" y="4651"/>
                  </a:lnTo>
                  <a:lnTo>
                    <a:pt x="1" y="4723"/>
                  </a:lnTo>
                  <a:lnTo>
                    <a:pt x="49" y="4723"/>
                  </a:lnTo>
                  <a:lnTo>
                    <a:pt x="507" y="4290"/>
                  </a:lnTo>
                  <a:lnTo>
                    <a:pt x="3905" y="868"/>
                  </a:lnTo>
                  <a:lnTo>
                    <a:pt x="4049" y="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9;p54">
              <a:extLst>
                <a:ext uri="{FF2B5EF4-FFF2-40B4-BE49-F238E27FC236}">
                  <a16:creationId xmlns:a16="http://schemas.microsoft.com/office/drawing/2014/main" id="{B9C3B7D8-A8C4-501E-3B3E-02A0A696656A}"/>
                </a:ext>
              </a:extLst>
            </p:cNvPr>
            <p:cNvSpPr/>
            <p:nvPr/>
          </p:nvSpPr>
          <p:spPr>
            <a:xfrm>
              <a:off x="1804200" y="2545575"/>
              <a:ext cx="273525" cy="148225"/>
            </a:xfrm>
            <a:custGeom>
              <a:avLst/>
              <a:gdLst/>
              <a:ahLst/>
              <a:cxnLst/>
              <a:rect l="l" t="t" r="r" b="b"/>
              <a:pathLst>
                <a:path w="10941" h="5929" extrusionOk="0">
                  <a:moveTo>
                    <a:pt x="10869" y="0"/>
                  </a:moveTo>
                  <a:lnTo>
                    <a:pt x="10435" y="458"/>
                  </a:lnTo>
                  <a:lnTo>
                    <a:pt x="7085" y="3808"/>
                  </a:lnTo>
                  <a:lnTo>
                    <a:pt x="6917" y="3976"/>
                  </a:lnTo>
                  <a:lnTo>
                    <a:pt x="5037" y="5832"/>
                  </a:lnTo>
                  <a:lnTo>
                    <a:pt x="121" y="5832"/>
                  </a:lnTo>
                  <a:lnTo>
                    <a:pt x="1" y="5928"/>
                  </a:lnTo>
                  <a:lnTo>
                    <a:pt x="5061" y="5928"/>
                  </a:lnTo>
                  <a:lnTo>
                    <a:pt x="5085" y="5904"/>
                  </a:lnTo>
                  <a:lnTo>
                    <a:pt x="6917" y="4073"/>
                  </a:lnTo>
                  <a:lnTo>
                    <a:pt x="7085" y="3928"/>
                  </a:lnTo>
                  <a:lnTo>
                    <a:pt x="10483" y="506"/>
                  </a:lnTo>
                  <a:lnTo>
                    <a:pt x="10941" y="73"/>
                  </a:lnTo>
                  <a:lnTo>
                    <a:pt x="10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40;p54">
              <a:extLst>
                <a:ext uri="{FF2B5EF4-FFF2-40B4-BE49-F238E27FC236}">
                  <a16:creationId xmlns:a16="http://schemas.microsoft.com/office/drawing/2014/main" id="{4AEB1B67-764E-21DC-2F15-17EEACEC135C}"/>
                </a:ext>
              </a:extLst>
            </p:cNvPr>
            <p:cNvSpPr/>
            <p:nvPr/>
          </p:nvSpPr>
          <p:spPr>
            <a:xfrm>
              <a:off x="1680700" y="3060050"/>
              <a:ext cx="4850" cy="2450"/>
            </a:xfrm>
            <a:custGeom>
              <a:avLst/>
              <a:gdLst/>
              <a:ahLst/>
              <a:cxnLst/>
              <a:rect l="l" t="t" r="r" b="b"/>
              <a:pathLst>
                <a:path w="194" h="98" extrusionOk="0">
                  <a:moveTo>
                    <a:pt x="193" y="1"/>
                  </a:moveTo>
                  <a:lnTo>
                    <a:pt x="1" y="25"/>
                  </a:lnTo>
                  <a:lnTo>
                    <a:pt x="1" y="97"/>
                  </a:lnTo>
                  <a:lnTo>
                    <a:pt x="193"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387;p44">
            <a:extLst>
              <a:ext uri="{FF2B5EF4-FFF2-40B4-BE49-F238E27FC236}">
                <a16:creationId xmlns:a16="http://schemas.microsoft.com/office/drawing/2014/main" id="{2ECCD883-8624-4E01-E0F7-39479FC4C66E}"/>
              </a:ext>
            </a:extLst>
          </p:cNvPr>
          <p:cNvSpPr txBox="1">
            <a:spLocks/>
          </p:cNvSpPr>
          <p:nvPr/>
        </p:nvSpPr>
        <p:spPr>
          <a:xfrm flipH="1">
            <a:off x="24467" y="390426"/>
            <a:ext cx="880901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600">
                <a:solidFill>
                  <a:schemeClr val="bg1"/>
                </a:solidFill>
                <a:latin typeface="Play" panose="020B0604020202020204" charset="0"/>
              </a:rPr>
              <a:t>Để phòng chống lỗi tràn bộ đệm một cách hiệu quả, cần kết hợp nhiều biện pháp.</a:t>
            </a:r>
          </a:p>
        </p:txBody>
      </p:sp>
      <p:cxnSp>
        <p:nvCxnSpPr>
          <p:cNvPr id="277" name="Straight Connector 276">
            <a:extLst>
              <a:ext uri="{FF2B5EF4-FFF2-40B4-BE49-F238E27FC236}">
                <a16:creationId xmlns:a16="http://schemas.microsoft.com/office/drawing/2014/main" id="{184E940E-A9D6-64EA-0582-295212BE396F}"/>
              </a:ext>
            </a:extLst>
          </p:cNvPr>
          <p:cNvCxnSpPr>
            <a:cxnSpLocks/>
          </p:cNvCxnSpPr>
          <p:nvPr/>
        </p:nvCxnSpPr>
        <p:spPr>
          <a:xfrm>
            <a:off x="-178231" y="1170119"/>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2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Google Shape;349;p42">
            <a:extLst>
              <a:ext uri="{FF2B5EF4-FFF2-40B4-BE49-F238E27FC236}">
                <a16:creationId xmlns:a16="http://schemas.microsoft.com/office/drawing/2014/main" id="{41910813-3BB8-139F-AE97-261F6BB84251}"/>
              </a:ext>
            </a:extLst>
          </p:cNvPr>
          <p:cNvSpPr txBox="1">
            <a:spLocks/>
          </p:cNvSpPr>
          <p:nvPr/>
        </p:nvSpPr>
        <p:spPr>
          <a:xfrm>
            <a:off x="178601" y="2402190"/>
            <a:ext cx="6104579" cy="19019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273D40"/>
              </a:buClr>
              <a:buSzPts val="600"/>
            </a:pPr>
            <a:r>
              <a:rPr lang="vi-VN" sz="1800">
                <a:solidFill>
                  <a:schemeClr val="bg1"/>
                </a:solidFill>
                <a:latin typeface="Play" panose="020B0604020202020204" charset="0"/>
                <a:cs typeface="Rubik" panose="020B0604020202020204" charset="-79"/>
              </a:rPr>
              <a:t>Sử dụng các cơ chế bảo vệ ngăn xếp, theo đó thêm một số ngẫu nhiên (canary)</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phía trước địa chỉ trở về và kiểm tra số ngẫu nhiên này trước khi trở về chương</a:t>
            </a:r>
            <a:r>
              <a:rPr lang="en-US" sz="1800">
                <a:solidFill>
                  <a:schemeClr val="bg1"/>
                </a:solidFill>
                <a:latin typeface="Play" panose="020B0604020202020204" charset="0"/>
                <a:cs typeface="Rubik" panose="020B0604020202020204" charset="-79"/>
              </a:rPr>
              <a:t> </a:t>
            </a:r>
            <a:r>
              <a:rPr lang="vi-VN" sz="1800">
                <a:solidFill>
                  <a:schemeClr val="bg1"/>
                </a:solidFill>
                <a:latin typeface="Play" panose="020B0604020202020204" charset="0"/>
                <a:cs typeface="Rubik" panose="020B0604020202020204" charset="-79"/>
              </a:rPr>
              <a:t>trình gọi để xác định khả năng bị thay đổi địa chỉ trở về.</a:t>
            </a:r>
          </a:p>
        </p:txBody>
      </p:sp>
      <p:grpSp>
        <p:nvGrpSpPr>
          <p:cNvPr id="4" name="Google Shape;661;p54">
            <a:extLst>
              <a:ext uri="{FF2B5EF4-FFF2-40B4-BE49-F238E27FC236}">
                <a16:creationId xmlns:a16="http://schemas.microsoft.com/office/drawing/2014/main" id="{09B3640F-000F-8474-97D2-45418EB523A8}"/>
              </a:ext>
            </a:extLst>
          </p:cNvPr>
          <p:cNvGrpSpPr/>
          <p:nvPr/>
        </p:nvGrpSpPr>
        <p:grpSpPr>
          <a:xfrm>
            <a:off x="6303604" y="2690312"/>
            <a:ext cx="2153082" cy="2067415"/>
            <a:chOff x="1680700" y="1812400"/>
            <a:chExt cx="1301900" cy="1250100"/>
          </a:xfrm>
        </p:grpSpPr>
        <p:sp>
          <p:nvSpPr>
            <p:cNvPr id="5" name="Google Shape;662;p54">
              <a:extLst>
                <a:ext uri="{FF2B5EF4-FFF2-40B4-BE49-F238E27FC236}">
                  <a16:creationId xmlns:a16="http://schemas.microsoft.com/office/drawing/2014/main" id="{BB59BD74-68B5-F4CC-859E-E04042FED69C}"/>
                </a:ext>
              </a:extLst>
            </p:cNvPr>
            <p:cNvSpPr/>
            <p:nvPr/>
          </p:nvSpPr>
          <p:spPr>
            <a:xfrm>
              <a:off x="1883125" y="2349050"/>
              <a:ext cx="94000" cy="245950"/>
            </a:xfrm>
            <a:custGeom>
              <a:avLst/>
              <a:gdLst/>
              <a:ahLst/>
              <a:cxnLst/>
              <a:rect l="l" t="t" r="r" b="b"/>
              <a:pathLst>
                <a:path w="3760" h="9838" extrusionOk="0">
                  <a:moveTo>
                    <a:pt x="2001" y="174"/>
                  </a:moveTo>
                  <a:cubicBezTo>
                    <a:pt x="2121" y="174"/>
                    <a:pt x="2266" y="198"/>
                    <a:pt x="2386" y="246"/>
                  </a:cubicBezTo>
                  <a:cubicBezTo>
                    <a:pt x="2723" y="343"/>
                    <a:pt x="3037" y="463"/>
                    <a:pt x="3181" y="536"/>
                  </a:cubicBezTo>
                  <a:cubicBezTo>
                    <a:pt x="3254" y="4198"/>
                    <a:pt x="3374" y="7259"/>
                    <a:pt x="3567" y="9645"/>
                  </a:cubicBezTo>
                  <a:cubicBezTo>
                    <a:pt x="3521" y="9647"/>
                    <a:pt x="3476" y="9648"/>
                    <a:pt x="3432" y="9648"/>
                  </a:cubicBezTo>
                  <a:cubicBezTo>
                    <a:pt x="3038" y="9648"/>
                    <a:pt x="2721" y="9551"/>
                    <a:pt x="2482" y="9355"/>
                  </a:cubicBezTo>
                  <a:cubicBezTo>
                    <a:pt x="2025" y="8970"/>
                    <a:pt x="2025" y="8295"/>
                    <a:pt x="2025" y="8295"/>
                  </a:cubicBezTo>
                  <a:lnTo>
                    <a:pt x="2025" y="8247"/>
                  </a:lnTo>
                  <a:lnTo>
                    <a:pt x="2001" y="8223"/>
                  </a:lnTo>
                  <a:cubicBezTo>
                    <a:pt x="193" y="6343"/>
                    <a:pt x="820" y="2030"/>
                    <a:pt x="1061" y="753"/>
                  </a:cubicBezTo>
                  <a:cubicBezTo>
                    <a:pt x="1085" y="536"/>
                    <a:pt x="1254" y="367"/>
                    <a:pt x="1470" y="295"/>
                  </a:cubicBezTo>
                  <a:cubicBezTo>
                    <a:pt x="1639" y="222"/>
                    <a:pt x="1808" y="174"/>
                    <a:pt x="2001" y="174"/>
                  </a:cubicBezTo>
                  <a:close/>
                  <a:moveTo>
                    <a:pt x="2002" y="1"/>
                  </a:moveTo>
                  <a:cubicBezTo>
                    <a:pt x="1797" y="1"/>
                    <a:pt x="1590" y="44"/>
                    <a:pt x="1398" y="126"/>
                  </a:cubicBezTo>
                  <a:cubicBezTo>
                    <a:pt x="1109" y="222"/>
                    <a:pt x="916" y="439"/>
                    <a:pt x="868" y="704"/>
                  </a:cubicBezTo>
                  <a:cubicBezTo>
                    <a:pt x="627" y="2006"/>
                    <a:pt x="0" y="6367"/>
                    <a:pt x="1832" y="8319"/>
                  </a:cubicBezTo>
                  <a:cubicBezTo>
                    <a:pt x="1832" y="8488"/>
                    <a:pt x="1904" y="9090"/>
                    <a:pt x="2362" y="9500"/>
                  </a:cubicBezTo>
                  <a:cubicBezTo>
                    <a:pt x="2627" y="9717"/>
                    <a:pt x="2964" y="9837"/>
                    <a:pt x="3374" y="9837"/>
                  </a:cubicBezTo>
                  <a:cubicBezTo>
                    <a:pt x="3470" y="9837"/>
                    <a:pt x="3567" y="9813"/>
                    <a:pt x="3663" y="9813"/>
                  </a:cubicBezTo>
                  <a:lnTo>
                    <a:pt x="3760" y="9789"/>
                  </a:lnTo>
                  <a:lnTo>
                    <a:pt x="3760" y="9717"/>
                  </a:lnTo>
                  <a:cubicBezTo>
                    <a:pt x="3567" y="7307"/>
                    <a:pt x="3446" y="4198"/>
                    <a:pt x="3374" y="487"/>
                  </a:cubicBezTo>
                  <a:lnTo>
                    <a:pt x="3374" y="439"/>
                  </a:lnTo>
                  <a:lnTo>
                    <a:pt x="3326" y="415"/>
                  </a:lnTo>
                  <a:cubicBezTo>
                    <a:pt x="3181" y="343"/>
                    <a:pt x="2820" y="174"/>
                    <a:pt x="2458" y="78"/>
                  </a:cubicBezTo>
                  <a:cubicBezTo>
                    <a:pt x="2313" y="26"/>
                    <a:pt x="2158" y="1"/>
                    <a:pt x="2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3;p54">
              <a:extLst>
                <a:ext uri="{FF2B5EF4-FFF2-40B4-BE49-F238E27FC236}">
                  <a16:creationId xmlns:a16="http://schemas.microsoft.com/office/drawing/2014/main" id="{77F560F7-B394-66B7-D1E8-19CE031FE0BA}"/>
                </a:ext>
              </a:extLst>
            </p:cNvPr>
            <p:cNvSpPr/>
            <p:nvPr/>
          </p:nvSpPr>
          <p:spPr>
            <a:xfrm>
              <a:off x="2750650" y="2341175"/>
              <a:ext cx="96400" cy="246600"/>
            </a:xfrm>
            <a:custGeom>
              <a:avLst/>
              <a:gdLst/>
              <a:ahLst/>
              <a:cxnLst/>
              <a:rect l="l" t="t" r="r" b="b"/>
              <a:pathLst>
                <a:path w="3856" h="9864" extrusionOk="0">
                  <a:moveTo>
                    <a:pt x="1784" y="179"/>
                  </a:moveTo>
                  <a:cubicBezTo>
                    <a:pt x="1952" y="179"/>
                    <a:pt x="2124" y="209"/>
                    <a:pt x="2289" y="272"/>
                  </a:cubicBezTo>
                  <a:cubicBezTo>
                    <a:pt x="2506" y="369"/>
                    <a:pt x="2675" y="537"/>
                    <a:pt x="2699" y="730"/>
                  </a:cubicBezTo>
                  <a:cubicBezTo>
                    <a:pt x="2964" y="2007"/>
                    <a:pt x="3663" y="6297"/>
                    <a:pt x="1904" y="8225"/>
                  </a:cubicBezTo>
                  <a:lnTo>
                    <a:pt x="1880" y="8249"/>
                  </a:lnTo>
                  <a:lnTo>
                    <a:pt x="1880" y="8297"/>
                  </a:lnTo>
                  <a:cubicBezTo>
                    <a:pt x="1880" y="8297"/>
                    <a:pt x="1880" y="8972"/>
                    <a:pt x="1398" y="9381"/>
                  </a:cubicBezTo>
                  <a:cubicBezTo>
                    <a:pt x="1171" y="9570"/>
                    <a:pt x="886" y="9670"/>
                    <a:pt x="519" y="9670"/>
                  </a:cubicBezTo>
                  <a:cubicBezTo>
                    <a:pt x="417" y="9670"/>
                    <a:pt x="308" y="9662"/>
                    <a:pt x="193" y="9646"/>
                  </a:cubicBezTo>
                  <a:cubicBezTo>
                    <a:pt x="362" y="7188"/>
                    <a:pt x="482" y="4128"/>
                    <a:pt x="530" y="586"/>
                  </a:cubicBezTo>
                  <a:cubicBezTo>
                    <a:pt x="699" y="513"/>
                    <a:pt x="1036" y="345"/>
                    <a:pt x="1350" y="248"/>
                  </a:cubicBezTo>
                  <a:cubicBezTo>
                    <a:pt x="1486" y="203"/>
                    <a:pt x="1633" y="179"/>
                    <a:pt x="1784" y="179"/>
                  </a:cubicBezTo>
                  <a:close/>
                  <a:moveTo>
                    <a:pt x="1768" y="0"/>
                  </a:moveTo>
                  <a:cubicBezTo>
                    <a:pt x="1610" y="0"/>
                    <a:pt x="1453" y="25"/>
                    <a:pt x="1301" y="80"/>
                  </a:cubicBezTo>
                  <a:cubicBezTo>
                    <a:pt x="916" y="200"/>
                    <a:pt x="530" y="393"/>
                    <a:pt x="410" y="441"/>
                  </a:cubicBezTo>
                  <a:lnTo>
                    <a:pt x="337" y="465"/>
                  </a:lnTo>
                  <a:lnTo>
                    <a:pt x="337" y="537"/>
                  </a:lnTo>
                  <a:cubicBezTo>
                    <a:pt x="289" y="4128"/>
                    <a:pt x="169" y="7237"/>
                    <a:pt x="24" y="9719"/>
                  </a:cubicBezTo>
                  <a:lnTo>
                    <a:pt x="0" y="9791"/>
                  </a:lnTo>
                  <a:lnTo>
                    <a:pt x="96" y="9815"/>
                  </a:lnTo>
                  <a:cubicBezTo>
                    <a:pt x="241" y="9839"/>
                    <a:pt x="386" y="9863"/>
                    <a:pt x="506" y="9863"/>
                  </a:cubicBezTo>
                  <a:cubicBezTo>
                    <a:pt x="916" y="9863"/>
                    <a:pt x="1253" y="9743"/>
                    <a:pt x="1518" y="9526"/>
                  </a:cubicBezTo>
                  <a:cubicBezTo>
                    <a:pt x="2000" y="9116"/>
                    <a:pt x="2048" y="8490"/>
                    <a:pt x="2048" y="8321"/>
                  </a:cubicBezTo>
                  <a:cubicBezTo>
                    <a:pt x="3856" y="6321"/>
                    <a:pt x="3157" y="1983"/>
                    <a:pt x="2892" y="682"/>
                  </a:cubicBezTo>
                  <a:cubicBezTo>
                    <a:pt x="2844" y="441"/>
                    <a:pt x="2627" y="200"/>
                    <a:pt x="2338" y="104"/>
                  </a:cubicBezTo>
                  <a:cubicBezTo>
                    <a:pt x="2152" y="37"/>
                    <a:pt x="1959"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54">
              <a:extLst>
                <a:ext uri="{FF2B5EF4-FFF2-40B4-BE49-F238E27FC236}">
                  <a16:creationId xmlns:a16="http://schemas.microsoft.com/office/drawing/2014/main" id="{ECED9C55-0161-7722-E8A2-299D7ACDBFF3}"/>
                </a:ext>
              </a:extLst>
            </p:cNvPr>
            <p:cNvSpPr/>
            <p:nvPr/>
          </p:nvSpPr>
          <p:spPr>
            <a:xfrm>
              <a:off x="1960850" y="1886500"/>
              <a:ext cx="804275" cy="1115750"/>
            </a:xfrm>
            <a:custGeom>
              <a:avLst/>
              <a:gdLst/>
              <a:ahLst/>
              <a:cxnLst/>
              <a:rect l="l" t="t" r="r" b="b"/>
              <a:pathLst>
                <a:path w="32171" h="44630" extrusionOk="0">
                  <a:moveTo>
                    <a:pt x="16097" y="193"/>
                  </a:moveTo>
                  <a:cubicBezTo>
                    <a:pt x="19808" y="193"/>
                    <a:pt x="23423" y="1519"/>
                    <a:pt x="26266" y="3904"/>
                  </a:cubicBezTo>
                  <a:cubicBezTo>
                    <a:pt x="27423" y="4868"/>
                    <a:pt x="28411" y="5977"/>
                    <a:pt x="29255" y="7206"/>
                  </a:cubicBezTo>
                  <a:cubicBezTo>
                    <a:pt x="31038" y="9856"/>
                    <a:pt x="31978" y="12965"/>
                    <a:pt x="31954" y="16194"/>
                  </a:cubicBezTo>
                  <a:lnTo>
                    <a:pt x="31954" y="16242"/>
                  </a:lnTo>
                  <a:cubicBezTo>
                    <a:pt x="31954" y="17062"/>
                    <a:pt x="31954" y="17905"/>
                    <a:pt x="31929" y="18724"/>
                  </a:cubicBezTo>
                  <a:cubicBezTo>
                    <a:pt x="31881" y="22315"/>
                    <a:pt x="31761" y="25424"/>
                    <a:pt x="31616" y="27906"/>
                  </a:cubicBezTo>
                  <a:cubicBezTo>
                    <a:pt x="31472" y="29882"/>
                    <a:pt x="31303" y="31424"/>
                    <a:pt x="31086" y="32484"/>
                  </a:cubicBezTo>
                  <a:cubicBezTo>
                    <a:pt x="30146" y="35014"/>
                    <a:pt x="27520" y="37978"/>
                    <a:pt x="23881" y="40629"/>
                  </a:cubicBezTo>
                  <a:cubicBezTo>
                    <a:pt x="21134" y="42605"/>
                    <a:pt x="18266" y="44075"/>
                    <a:pt x="16435" y="44412"/>
                  </a:cubicBezTo>
                  <a:lnTo>
                    <a:pt x="16362" y="44412"/>
                  </a:lnTo>
                  <a:lnTo>
                    <a:pt x="16314" y="44437"/>
                  </a:lnTo>
                  <a:cubicBezTo>
                    <a:pt x="16266" y="44437"/>
                    <a:pt x="16194" y="44437"/>
                    <a:pt x="16145" y="44461"/>
                  </a:cubicBezTo>
                  <a:cubicBezTo>
                    <a:pt x="14338" y="44244"/>
                    <a:pt x="11326" y="42750"/>
                    <a:pt x="8434" y="40677"/>
                  </a:cubicBezTo>
                  <a:cubicBezTo>
                    <a:pt x="8314" y="40605"/>
                    <a:pt x="8169" y="40509"/>
                    <a:pt x="8049" y="40412"/>
                  </a:cubicBezTo>
                  <a:lnTo>
                    <a:pt x="7880" y="40292"/>
                  </a:lnTo>
                  <a:cubicBezTo>
                    <a:pt x="7543" y="40027"/>
                    <a:pt x="7205" y="39762"/>
                    <a:pt x="6868" y="39472"/>
                  </a:cubicBezTo>
                  <a:cubicBezTo>
                    <a:pt x="4000" y="37159"/>
                    <a:pt x="1952" y="34677"/>
                    <a:pt x="1157" y="32532"/>
                  </a:cubicBezTo>
                  <a:cubicBezTo>
                    <a:pt x="940" y="31544"/>
                    <a:pt x="795" y="30123"/>
                    <a:pt x="651" y="28219"/>
                  </a:cubicBezTo>
                  <a:cubicBezTo>
                    <a:pt x="458" y="25809"/>
                    <a:pt x="337" y="22700"/>
                    <a:pt x="265" y="18989"/>
                  </a:cubicBezTo>
                  <a:cubicBezTo>
                    <a:pt x="241" y="18098"/>
                    <a:pt x="241" y="17158"/>
                    <a:pt x="217" y="16242"/>
                  </a:cubicBezTo>
                  <a:cubicBezTo>
                    <a:pt x="145" y="7977"/>
                    <a:pt x="6265" y="1109"/>
                    <a:pt x="14459" y="266"/>
                  </a:cubicBezTo>
                  <a:cubicBezTo>
                    <a:pt x="15061" y="217"/>
                    <a:pt x="15567" y="193"/>
                    <a:pt x="16097" y="193"/>
                  </a:cubicBezTo>
                  <a:close/>
                  <a:moveTo>
                    <a:pt x="16097" y="1"/>
                  </a:moveTo>
                  <a:cubicBezTo>
                    <a:pt x="15567" y="1"/>
                    <a:pt x="15037" y="25"/>
                    <a:pt x="14459" y="97"/>
                  </a:cubicBezTo>
                  <a:cubicBezTo>
                    <a:pt x="10483" y="507"/>
                    <a:pt x="6820" y="2362"/>
                    <a:pt x="4145" y="5326"/>
                  </a:cubicBezTo>
                  <a:cubicBezTo>
                    <a:pt x="1470" y="8338"/>
                    <a:pt x="0" y="12218"/>
                    <a:pt x="48" y="16242"/>
                  </a:cubicBezTo>
                  <a:cubicBezTo>
                    <a:pt x="48" y="17158"/>
                    <a:pt x="72" y="18098"/>
                    <a:pt x="72" y="18989"/>
                  </a:cubicBezTo>
                  <a:cubicBezTo>
                    <a:pt x="145" y="22700"/>
                    <a:pt x="265" y="25809"/>
                    <a:pt x="458" y="28219"/>
                  </a:cubicBezTo>
                  <a:cubicBezTo>
                    <a:pt x="602" y="30147"/>
                    <a:pt x="771" y="31568"/>
                    <a:pt x="964" y="32556"/>
                  </a:cubicBezTo>
                  <a:lnTo>
                    <a:pt x="964" y="32581"/>
                  </a:lnTo>
                  <a:cubicBezTo>
                    <a:pt x="1807" y="34773"/>
                    <a:pt x="3856" y="37280"/>
                    <a:pt x="6747" y="39617"/>
                  </a:cubicBezTo>
                  <a:cubicBezTo>
                    <a:pt x="7085" y="39906"/>
                    <a:pt x="7422" y="40171"/>
                    <a:pt x="7784" y="40436"/>
                  </a:cubicBezTo>
                  <a:lnTo>
                    <a:pt x="7928" y="40557"/>
                  </a:lnTo>
                  <a:cubicBezTo>
                    <a:pt x="8073" y="40653"/>
                    <a:pt x="8193" y="40750"/>
                    <a:pt x="8338" y="40846"/>
                  </a:cubicBezTo>
                  <a:cubicBezTo>
                    <a:pt x="11254" y="42918"/>
                    <a:pt x="14314" y="44412"/>
                    <a:pt x="16121" y="44629"/>
                  </a:cubicBezTo>
                  <a:lnTo>
                    <a:pt x="16145" y="44629"/>
                  </a:lnTo>
                  <a:cubicBezTo>
                    <a:pt x="16218" y="44629"/>
                    <a:pt x="16266" y="44629"/>
                    <a:pt x="16338" y="44605"/>
                  </a:cubicBezTo>
                  <a:lnTo>
                    <a:pt x="16435" y="44605"/>
                  </a:lnTo>
                  <a:lnTo>
                    <a:pt x="16459" y="44581"/>
                  </a:lnTo>
                  <a:cubicBezTo>
                    <a:pt x="18338" y="44244"/>
                    <a:pt x="21230" y="42774"/>
                    <a:pt x="24001" y="40774"/>
                  </a:cubicBezTo>
                  <a:cubicBezTo>
                    <a:pt x="27664" y="38123"/>
                    <a:pt x="30315" y="35111"/>
                    <a:pt x="31279" y="32532"/>
                  </a:cubicBezTo>
                  <a:lnTo>
                    <a:pt x="31279" y="32508"/>
                  </a:lnTo>
                  <a:cubicBezTo>
                    <a:pt x="31472" y="31448"/>
                    <a:pt x="31640" y="29906"/>
                    <a:pt x="31785" y="27930"/>
                  </a:cubicBezTo>
                  <a:cubicBezTo>
                    <a:pt x="31954" y="25424"/>
                    <a:pt x="32074" y="22339"/>
                    <a:pt x="32122" y="18724"/>
                  </a:cubicBezTo>
                  <a:cubicBezTo>
                    <a:pt x="32122" y="17905"/>
                    <a:pt x="32146" y="17062"/>
                    <a:pt x="32146" y="16242"/>
                  </a:cubicBezTo>
                  <a:lnTo>
                    <a:pt x="32146" y="16194"/>
                  </a:lnTo>
                  <a:cubicBezTo>
                    <a:pt x="32170" y="12917"/>
                    <a:pt x="31231" y="9784"/>
                    <a:pt x="29423" y="7109"/>
                  </a:cubicBezTo>
                  <a:cubicBezTo>
                    <a:pt x="28556" y="5856"/>
                    <a:pt x="27544" y="4724"/>
                    <a:pt x="26387" y="3760"/>
                  </a:cubicBezTo>
                  <a:cubicBezTo>
                    <a:pt x="23519" y="1350"/>
                    <a:pt x="19856" y="1"/>
                    <a:pt x="16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p54">
              <a:extLst>
                <a:ext uri="{FF2B5EF4-FFF2-40B4-BE49-F238E27FC236}">
                  <a16:creationId xmlns:a16="http://schemas.microsoft.com/office/drawing/2014/main" id="{C45E0C37-8384-3173-C69E-84204F984761}"/>
                </a:ext>
              </a:extLst>
            </p:cNvPr>
            <p:cNvSpPr/>
            <p:nvPr/>
          </p:nvSpPr>
          <p:spPr>
            <a:xfrm>
              <a:off x="2308450" y="2605200"/>
              <a:ext cx="98825" cy="44625"/>
            </a:xfrm>
            <a:custGeom>
              <a:avLst/>
              <a:gdLst/>
              <a:ahLst/>
              <a:cxnLst/>
              <a:rect l="l" t="t" r="r" b="b"/>
              <a:pathLst>
                <a:path w="3953" h="1785" extrusionOk="0">
                  <a:moveTo>
                    <a:pt x="2073" y="170"/>
                  </a:moveTo>
                  <a:cubicBezTo>
                    <a:pt x="3061" y="170"/>
                    <a:pt x="3591" y="1206"/>
                    <a:pt x="3736" y="1567"/>
                  </a:cubicBezTo>
                  <a:lnTo>
                    <a:pt x="241" y="1591"/>
                  </a:lnTo>
                  <a:cubicBezTo>
                    <a:pt x="434" y="1230"/>
                    <a:pt x="1061" y="194"/>
                    <a:pt x="2049" y="170"/>
                  </a:cubicBezTo>
                  <a:close/>
                  <a:moveTo>
                    <a:pt x="2049" y="1"/>
                  </a:moveTo>
                  <a:cubicBezTo>
                    <a:pt x="723" y="1"/>
                    <a:pt x="24" y="1591"/>
                    <a:pt x="0" y="1640"/>
                  </a:cubicBezTo>
                  <a:lnTo>
                    <a:pt x="24" y="1736"/>
                  </a:lnTo>
                  <a:lnTo>
                    <a:pt x="97" y="1784"/>
                  </a:lnTo>
                  <a:lnTo>
                    <a:pt x="3880" y="1736"/>
                  </a:lnTo>
                  <a:lnTo>
                    <a:pt x="3952" y="1712"/>
                  </a:lnTo>
                  <a:lnTo>
                    <a:pt x="3952" y="1616"/>
                  </a:lnTo>
                  <a:cubicBezTo>
                    <a:pt x="3928" y="1567"/>
                    <a:pt x="3398" y="1"/>
                    <a:pt x="2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54">
              <a:extLst>
                <a:ext uri="{FF2B5EF4-FFF2-40B4-BE49-F238E27FC236}">
                  <a16:creationId xmlns:a16="http://schemas.microsoft.com/office/drawing/2014/main" id="{9B35B2A6-7628-D9B0-2B6D-A6E3C92D89C2}"/>
                </a:ext>
              </a:extLst>
            </p:cNvPr>
            <p:cNvSpPr/>
            <p:nvPr/>
          </p:nvSpPr>
          <p:spPr>
            <a:xfrm>
              <a:off x="2420500" y="2250575"/>
              <a:ext cx="269925" cy="98025"/>
            </a:xfrm>
            <a:custGeom>
              <a:avLst/>
              <a:gdLst/>
              <a:ahLst/>
              <a:cxnLst/>
              <a:rect l="l" t="t" r="r" b="b"/>
              <a:pathLst>
                <a:path w="10797" h="3921" extrusionOk="0">
                  <a:moveTo>
                    <a:pt x="5093" y="169"/>
                  </a:moveTo>
                  <a:cubicBezTo>
                    <a:pt x="5608" y="169"/>
                    <a:pt x="6113" y="224"/>
                    <a:pt x="6603" y="330"/>
                  </a:cubicBezTo>
                  <a:cubicBezTo>
                    <a:pt x="7543" y="547"/>
                    <a:pt x="8411" y="980"/>
                    <a:pt x="9109" y="1583"/>
                  </a:cubicBezTo>
                  <a:cubicBezTo>
                    <a:pt x="9471" y="1896"/>
                    <a:pt x="9784" y="2258"/>
                    <a:pt x="10025" y="2619"/>
                  </a:cubicBezTo>
                  <a:cubicBezTo>
                    <a:pt x="10170" y="2836"/>
                    <a:pt x="10266" y="3029"/>
                    <a:pt x="10363" y="3222"/>
                  </a:cubicBezTo>
                  <a:cubicBezTo>
                    <a:pt x="10387" y="3270"/>
                    <a:pt x="10411" y="3318"/>
                    <a:pt x="10435" y="3366"/>
                  </a:cubicBezTo>
                  <a:cubicBezTo>
                    <a:pt x="10266" y="3173"/>
                    <a:pt x="10073" y="2981"/>
                    <a:pt x="9856" y="2788"/>
                  </a:cubicBezTo>
                  <a:cubicBezTo>
                    <a:pt x="9519" y="2475"/>
                    <a:pt x="9158" y="2209"/>
                    <a:pt x="8820" y="1993"/>
                  </a:cubicBezTo>
                  <a:cubicBezTo>
                    <a:pt x="8097" y="1559"/>
                    <a:pt x="7302" y="1246"/>
                    <a:pt x="6435" y="1077"/>
                  </a:cubicBezTo>
                  <a:cubicBezTo>
                    <a:pt x="5953" y="1005"/>
                    <a:pt x="5423" y="956"/>
                    <a:pt x="4892" y="956"/>
                  </a:cubicBezTo>
                  <a:cubicBezTo>
                    <a:pt x="4555" y="956"/>
                    <a:pt x="4242" y="956"/>
                    <a:pt x="3904" y="1005"/>
                  </a:cubicBezTo>
                  <a:cubicBezTo>
                    <a:pt x="3133" y="1077"/>
                    <a:pt x="2314" y="1221"/>
                    <a:pt x="1302" y="1462"/>
                  </a:cubicBezTo>
                  <a:lnTo>
                    <a:pt x="1181" y="1487"/>
                  </a:lnTo>
                  <a:lnTo>
                    <a:pt x="1109" y="1438"/>
                  </a:lnTo>
                  <a:cubicBezTo>
                    <a:pt x="964" y="1221"/>
                    <a:pt x="796" y="1029"/>
                    <a:pt x="627" y="812"/>
                  </a:cubicBezTo>
                  <a:cubicBezTo>
                    <a:pt x="555" y="691"/>
                    <a:pt x="482" y="595"/>
                    <a:pt x="410" y="499"/>
                  </a:cubicBezTo>
                  <a:lnTo>
                    <a:pt x="410" y="499"/>
                  </a:lnTo>
                  <a:cubicBezTo>
                    <a:pt x="507" y="571"/>
                    <a:pt x="627" y="643"/>
                    <a:pt x="723" y="715"/>
                  </a:cubicBezTo>
                  <a:lnTo>
                    <a:pt x="820" y="764"/>
                  </a:lnTo>
                  <a:cubicBezTo>
                    <a:pt x="964" y="884"/>
                    <a:pt x="1037" y="932"/>
                    <a:pt x="1205" y="1053"/>
                  </a:cubicBezTo>
                  <a:lnTo>
                    <a:pt x="1302" y="1077"/>
                  </a:lnTo>
                  <a:cubicBezTo>
                    <a:pt x="1326" y="1053"/>
                    <a:pt x="2892" y="426"/>
                    <a:pt x="3808" y="282"/>
                  </a:cubicBezTo>
                  <a:cubicBezTo>
                    <a:pt x="4242" y="206"/>
                    <a:pt x="4671" y="169"/>
                    <a:pt x="5093" y="169"/>
                  </a:cubicBezTo>
                  <a:close/>
                  <a:moveTo>
                    <a:pt x="5095" y="0"/>
                  </a:moveTo>
                  <a:cubicBezTo>
                    <a:pt x="4661" y="0"/>
                    <a:pt x="4215" y="37"/>
                    <a:pt x="3760" y="113"/>
                  </a:cubicBezTo>
                  <a:cubicBezTo>
                    <a:pt x="2916" y="233"/>
                    <a:pt x="1567" y="764"/>
                    <a:pt x="1278" y="884"/>
                  </a:cubicBezTo>
                  <a:cubicBezTo>
                    <a:pt x="1133" y="764"/>
                    <a:pt x="1061" y="715"/>
                    <a:pt x="916" y="619"/>
                  </a:cubicBezTo>
                  <a:lnTo>
                    <a:pt x="820" y="547"/>
                  </a:lnTo>
                  <a:cubicBezTo>
                    <a:pt x="603" y="402"/>
                    <a:pt x="386" y="258"/>
                    <a:pt x="121" y="113"/>
                  </a:cubicBezTo>
                  <a:cubicBezTo>
                    <a:pt x="109" y="101"/>
                    <a:pt x="91" y="95"/>
                    <a:pt x="73" y="95"/>
                  </a:cubicBezTo>
                  <a:cubicBezTo>
                    <a:pt x="55" y="95"/>
                    <a:pt x="37" y="101"/>
                    <a:pt x="25" y="113"/>
                  </a:cubicBezTo>
                  <a:lnTo>
                    <a:pt x="1" y="233"/>
                  </a:lnTo>
                  <a:cubicBezTo>
                    <a:pt x="145" y="474"/>
                    <a:pt x="314" y="691"/>
                    <a:pt x="482" y="908"/>
                  </a:cubicBezTo>
                  <a:cubicBezTo>
                    <a:pt x="651" y="1125"/>
                    <a:pt x="820" y="1342"/>
                    <a:pt x="989" y="1559"/>
                  </a:cubicBezTo>
                  <a:lnTo>
                    <a:pt x="1061" y="1655"/>
                  </a:lnTo>
                  <a:lnTo>
                    <a:pt x="1157" y="1679"/>
                  </a:lnTo>
                  <a:lnTo>
                    <a:pt x="1350" y="1631"/>
                  </a:lnTo>
                  <a:cubicBezTo>
                    <a:pt x="2338" y="1390"/>
                    <a:pt x="3157" y="1246"/>
                    <a:pt x="3904" y="1173"/>
                  </a:cubicBezTo>
                  <a:cubicBezTo>
                    <a:pt x="4224" y="1147"/>
                    <a:pt x="4538" y="1134"/>
                    <a:pt x="4845" y="1134"/>
                  </a:cubicBezTo>
                  <a:cubicBezTo>
                    <a:pt x="5392" y="1134"/>
                    <a:pt x="5916" y="1177"/>
                    <a:pt x="6411" y="1270"/>
                  </a:cubicBezTo>
                  <a:cubicBezTo>
                    <a:pt x="7230" y="1414"/>
                    <a:pt x="8001" y="1728"/>
                    <a:pt x="8724" y="2161"/>
                  </a:cubicBezTo>
                  <a:cubicBezTo>
                    <a:pt x="9061" y="2378"/>
                    <a:pt x="9399" y="2619"/>
                    <a:pt x="9736" y="2908"/>
                  </a:cubicBezTo>
                  <a:cubicBezTo>
                    <a:pt x="10073" y="3246"/>
                    <a:pt x="10387" y="3559"/>
                    <a:pt x="10628" y="3872"/>
                  </a:cubicBezTo>
                  <a:lnTo>
                    <a:pt x="10700" y="3920"/>
                  </a:lnTo>
                  <a:lnTo>
                    <a:pt x="10748" y="3920"/>
                  </a:lnTo>
                  <a:cubicBezTo>
                    <a:pt x="10772" y="3896"/>
                    <a:pt x="10796" y="3848"/>
                    <a:pt x="10796" y="3800"/>
                  </a:cubicBezTo>
                  <a:cubicBezTo>
                    <a:pt x="10748" y="3607"/>
                    <a:pt x="10652" y="3390"/>
                    <a:pt x="10531" y="3149"/>
                  </a:cubicBezTo>
                  <a:cubicBezTo>
                    <a:pt x="10435" y="2932"/>
                    <a:pt x="10314" y="2740"/>
                    <a:pt x="10194" y="2523"/>
                  </a:cubicBezTo>
                  <a:cubicBezTo>
                    <a:pt x="9929" y="2137"/>
                    <a:pt x="9591" y="1776"/>
                    <a:pt x="9230" y="1462"/>
                  </a:cubicBezTo>
                  <a:cubicBezTo>
                    <a:pt x="8507" y="836"/>
                    <a:pt x="7615" y="378"/>
                    <a:pt x="6627" y="161"/>
                  </a:cubicBezTo>
                  <a:cubicBezTo>
                    <a:pt x="6137" y="55"/>
                    <a:pt x="5625" y="0"/>
                    <a:pt x="5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p54">
              <a:extLst>
                <a:ext uri="{FF2B5EF4-FFF2-40B4-BE49-F238E27FC236}">
                  <a16:creationId xmlns:a16="http://schemas.microsoft.com/office/drawing/2014/main" id="{8867A840-1092-B92E-CAA3-8E8E6B2105D2}"/>
                </a:ext>
              </a:extLst>
            </p:cNvPr>
            <p:cNvSpPr/>
            <p:nvPr/>
          </p:nvSpPr>
          <p:spPr>
            <a:xfrm>
              <a:off x="2048200" y="2250575"/>
              <a:ext cx="269900" cy="98025"/>
            </a:xfrm>
            <a:custGeom>
              <a:avLst/>
              <a:gdLst/>
              <a:ahLst/>
              <a:cxnLst/>
              <a:rect l="l" t="t" r="r" b="b"/>
              <a:pathLst>
                <a:path w="10796" h="3921" extrusionOk="0">
                  <a:moveTo>
                    <a:pt x="5711" y="185"/>
                  </a:moveTo>
                  <a:cubicBezTo>
                    <a:pt x="6145" y="185"/>
                    <a:pt x="6555" y="209"/>
                    <a:pt x="6989" y="282"/>
                  </a:cubicBezTo>
                  <a:cubicBezTo>
                    <a:pt x="7904" y="426"/>
                    <a:pt x="9471" y="1053"/>
                    <a:pt x="9495" y="1077"/>
                  </a:cubicBezTo>
                  <a:lnTo>
                    <a:pt x="9591" y="1053"/>
                  </a:lnTo>
                  <a:cubicBezTo>
                    <a:pt x="9760" y="932"/>
                    <a:pt x="9832" y="884"/>
                    <a:pt x="9977" y="764"/>
                  </a:cubicBezTo>
                  <a:lnTo>
                    <a:pt x="10073" y="715"/>
                  </a:lnTo>
                  <a:cubicBezTo>
                    <a:pt x="10193" y="643"/>
                    <a:pt x="10290" y="571"/>
                    <a:pt x="10386" y="499"/>
                  </a:cubicBezTo>
                  <a:lnTo>
                    <a:pt x="10386" y="499"/>
                  </a:lnTo>
                  <a:cubicBezTo>
                    <a:pt x="10314" y="595"/>
                    <a:pt x="10242" y="691"/>
                    <a:pt x="10169" y="788"/>
                  </a:cubicBezTo>
                  <a:cubicBezTo>
                    <a:pt x="10001" y="1005"/>
                    <a:pt x="9832" y="1221"/>
                    <a:pt x="9663" y="1438"/>
                  </a:cubicBezTo>
                  <a:lnTo>
                    <a:pt x="9615" y="1487"/>
                  </a:lnTo>
                  <a:lnTo>
                    <a:pt x="9495" y="1462"/>
                  </a:lnTo>
                  <a:cubicBezTo>
                    <a:pt x="8483" y="1221"/>
                    <a:pt x="7663" y="1077"/>
                    <a:pt x="6892" y="1005"/>
                  </a:cubicBezTo>
                  <a:cubicBezTo>
                    <a:pt x="6526" y="966"/>
                    <a:pt x="6171" y="947"/>
                    <a:pt x="5828" y="947"/>
                  </a:cubicBezTo>
                  <a:cubicBezTo>
                    <a:pt x="5313" y="947"/>
                    <a:pt x="4825" y="990"/>
                    <a:pt x="4362" y="1077"/>
                  </a:cubicBezTo>
                  <a:cubicBezTo>
                    <a:pt x="3494" y="1246"/>
                    <a:pt x="2699" y="1559"/>
                    <a:pt x="1976" y="1993"/>
                  </a:cubicBezTo>
                  <a:cubicBezTo>
                    <a:pt x="1615" y="2209"/>
                    <a:pt x="1277" y="2475"/>
                    <a:pt x="940" y="2788"/>
                  </a:cubicBezTo>
                  <a:cubicBezTo>
                    <a:pt x="723" y="2981"/>
                    <a:pt x="530" y="3173"/>
                    <a:pt x="362" y="3366"/>
                  </a:cubicBezTo>
                  <a:cubicBezTo>
                    <a:pt x="386" y="3318"/>
                    <a:pt x="386" y="3270"/>
                    <a:pt x="410" y="3222"/>
                  </a:cubicBezTo>
                  <a:cubicBezTo>
                    <a:pt x="506" y="3029"/>
                    <a:pt x="627" y="2836"/>
                    <a:pt x="771" y="2619"/>
                  </a:cubicBezTo>
                  <a:cubicBezTo>
                    <a:pt x="1012" y="2258"/>
                    <a:pt x="1326" y="1896"/>
                    <a:pt x="1687" y="1607"/>
                  </a:cubicBezTo>
                  <a:cubicBezTo>
                    <a:pt x="2386" y="980"/>
                    <a:pt x="3253" y="547"/>
                    <a:pt x="4193" y="330"/>
                  </a:cubicBezTo>
                  <a:cubicBezTo>
                    <a:pt x="4699" y="233"/>
                    <a:pt x="5205" y="185"/>
                    <a:pt x="5711" y="185"/>
                  </a:cubicBezTo>
                  <a:close/>
                  <a:moveTo>
                    <a:pt x="5695" y="0"/>
                  </a:moveTo>
                  <a:cubicBezTo>
                    <a:pt x="5167" y="0"/>
                    <a:pt x="4648" y="55"/>
                    <a:pt x="4145" y="161"/>
                  </a:cubicBezTo>
                  <a:cubicBezTo>
                    <a:pt x="3181" y="378"/>
                    <a:pt x="2289" y="836"/>
                    <a:pt x="1567" y="1462"/>
                  </a:cubicBezTo>
                  <a:cubicBezTo>
                    <a:pt x="1205" y="1776"/>
                    <a:pt x="868" y="2137"/>
                    <a:pt x="603" y="2523"/>
                  </a:cubicBezTo>
                  <a:cubicBezTo>
                    <a:pt x="482" y="2740"/>
                    <a:pt x="362" y="2932"/>
                    <a:pt x="265" y="3149"/>
                  </a:cubicBezTo>
                  <a:cubicBezTo>
                    <a:pt x="145" y="3390"/>
                    <a:pt x="48" y="3607"/>
                    <a:pt x="0" y="3800"/>
                  </a:cubicBezTo>
                  <a:cubicBezTo>
                    <a:pt x="0" y="3848"/>
                    <a:pt x="0" y="3896"/>
                    <a:pt x="48" y="3920"/>
                  </a:cubicBezTo>
                  <a:lnTo>
                    <a:pt x="97" y="3920"/>
                  </a:lnTo>
                  <a:lnTo>
                    <a:pt x="169" y="3872"/>
                  </a:lnTo>
                  <a:cubicBezTo>
                    <a:pt x="410" y="3559"/>
                    <a:pt x="699" y="3246"/>
                    <a:pt x="1060" y="2908"/>
                  </a:cubicBezTo>
                  <a:cubicBezTo>
                    <a:pt x="1398" y="2619"/>
                    <a:pt x="1735" y="2378"/>
                    <a:pt x="2073" y="2161"/>
                  </a:cubicBezTo>
                  <a:cubicBezTo>
                    <a:pt x="2771" y="1728"/>
                    <a:pt x="3567" y="1414"/>
                    <a:pt x="4386" y="1270"/>
                  </a:cubicBezTo>
                  <a:cubicBezTo>
                    <a:pt x="4880" y="1177"/>
                    <a:pt x="5395" y="1134"/>
                    <a:pt x="5941" y="1134"/>
                  </a:cubicBezTo>
                  <a:cubicBezTo>
                    <a:pt x="6247" y="1134"/>
                    <a:pt x="6563" y="1147"/>
                    <a:pt x="6892" y="1173"/>
                  </a:cubicBezTo>
                  <a:cubicBezTo>
                    <a:pt x="7639" y="1246"/>
                    <a:pt x="8458" y="1390"/>
                    <a:pt x="9446" y="1631"/>
                  </a:cubicBezTo>
                  <a:lnTo>
                    <a:pt x="9639" y="1679"/>
                  </a:lnTo>
                  <a:lnTo>
                    <a:pt x="9736" y="1655"/>
                  </a:lnTo>
                  <a:lnTo>
                    <a:pt x="9808" y="1559"/>
                  </a:lnTo>
                  <a:cubicBezTo>
                    <a:pt x="9977" y="1342"/>
                    <a:pt x="10145" y="1125"/>
                    <a:pt x="10314" y="908"/>
                  </a:cubicBezTo>
                  <a:cubicBezTo>
                    <a:pt x="10483" y="691"/>
                    <a:pt x="10651" y="474"/>
                    <a:pt x="10796" y="233"/>
                  </a:cubicBezTo>
                  <a:lnTo>
                    <a:pt x="10772" y="113"/>
                  </a:lnTo>
                  <a:lnTo>
                    <a:pt x="10675" y="113"/>
                  </a:lnTo>
                  <a:cubicBezTo>
                    <a:pt x="10434" y="233"/>
                    <a:pt x="10218" y="378"/>
                    <a:pt x="9977" y="547"/>
                  </a:cubicBezTo>
                  <a:lnTo>
                    <a:pt x="9880" y="619"/>
                  </a:lnTo>
                  <a:cubicBezTo>
                    <a:pt x="9736" y="715"/>
                    <a:pt x="9663" y="764"/>
                    <a:pt x="9519" y="884"/>
                  </a:cubicBezTo>
                  <a:cubicBezTo>
                    <a:pt x="9230" y="764"/>
                    <a:pt x="7880" y="233"/>
                    <a:pt x="7013" y="113"/>
                  </a:cubicBezTo>
                  <a:cubicBezTo>
                    <a:pt x="6568" y="37"/>
                    <a:pt x="612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8;p54">
              <a:extLst>
                <a:ext uri="{FF2B5EF4-FFF2-40B4-BE49-F238E27FC236}">
                  <a16:creationId xmlns:a16="http://schemas.microsoft.com/office/drawing/2014/main" id="{D02361E7-2B26-B69C-09E0-9B6255CC50C1}"/>
                </a:ext>
              </a:extLst>
            </p:cNvPr>
            <p:cNvSpPr/>
            <p:nvPr/>
          </p:nvSpPr>
          <p:spPr>
            <a:xfrm>
              <a:off x="1902400" y="2376650"/>
              <a:ext cx="54250" cy="187625"/>
            </a:xfrm>
            <a:custGeom>
              <a:avLst/>
              <a:gdLst/>
              <a:ahLst/>
              <a:cxnLst/>
              <a:rect l="l" t="t" r="r" b="b"/>
              <a:pathLst>
                <a:path w="2170" h="7505" extrusionOk="0">
                  <a:moveTo>
                    <a:pt x="1384" y="1"/>
                  </a:moveTo>
                  <a:cubicBezTo>
                    <a:pt x="1350" y="1"/>
                    <a:pt x="1319" y="23"/>
                    <a:pt x="1302" y="58"/>
                  </a:cubicBezTo>
                  <a:cubicBezTo>
                    <a:pt x="1302" y="82"/>
                    <a:pt x="1" y="2974"/>
                    <a:pt x="2001" y="7456"/>
                  </a:cubicBezTo>
                  <a:lnTo>
                    <a:pt x="2073" y="7504"/>
                  </a:lnTo>
                  <a:lnTo>
                    <a:pt x="2121" y="7504"/>
                  </a:lnTo>
                  <a:cubicBezTo>
                    <a:pt x="2169" y="7480"/>
                    <a:pt x="2169" y="7432"/>
                    <a:pt x="2169" y="7384"/>
                  </a:cubicBezTo>
                  <a:cubicBezTo>
                    <a:pt x="193" y="2974"/>
                    <a:pt x="1471" y="155"/>
                    <a:pt x="1471" y="130"/>
                  </a:cubicBezTo>
                  <a:cubicBezTo>
                    <a:pt x="1495" y="82"/>
                    <a:pt x="1471" y="34"/>
                    <a:pt x="1422" y="10"/>
                  </a:cubicBezTo>
                  <a:cubicBezTo>
                    <a:pt x="1409" y="4"/>
                    <a:pt x="1396" y="1"/>
                    <a:pt x="1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p54">
              <a:extLst>
                <a:ext uri="{FF2B5EF4-FFF2-40B4-BE49-F238E27FC236}">
                  <a16:creationId xmlns:a16="http://schemas.microsoft.com/office/drawing/2014/main" id="{43913E00-D654-E531-3C25-C4DD6BF05B27}"/>
                </a:ext>
              </a:extLst>
            </p:cNvPr>
            <p:cNvSpPr/>
            <p:nvPr/>
          </p:nvSpPr>
          <p:spPr>
            <a:xfrm>
              <a:off x="2768100" y="2376650"/>
              <a:ext cx="54250" cy="187625"/>
            </a:xfrm>
            <a:custGeom>
              <a:avLst/>
              <a:gdLst/>
              <a:ahLst/>
              <a:cxnLst/>
              <a:rect l="l" t="t" r="r" b="b"/>
              <a:pathLst>
                <a:path w="2170" h="7505" extrusionOk="0">
                  <a:moveTo>
                    <a:pt x="786" y="1"/>
                  </a:moveTo>
                  <a:cubicBezTo>
                    <a:pt x="774" y="1"/>
                    <a:pt x="761" y="4"/>
                    <a:pt x="748" y="10"/>
                  </a:cubicBezTo>
                  <a:cubicBezTo>
                    <a:pt x="700" y="34"/>
                    <a:pt x="676" y="82"/>
                    <a:pt x="700" y="130"/>
                  </a:cubicBezTo>
                  <a:cubicBezTo>
                    <a:pt x="724" y="155"/>
                    <a:pt x="1977" y="2974"/>
                    <a:pt x="1" y="7384"/>
                  </a:cubicBezTo>
                  <a:cubicBezTo>
                    <a:pt x="1" y="7432"/>
                    <a:pt x="1" y="7480"/>
                    <a:pt x="49" y="7504"/>
                  </a:cubicBezTo>
                  <a:lnTo>
                    <a:pt x="97" y="7504"/>
                  </a:lnTo>
                  <a:lnTo>
                    <a:pt x="170" y="7456"/>
                  </a:lnTo>
                  <a:cubicBezTo>
                    <a:pt x="2170" y="2974"/>
                    <a:pt x="868" y="82"/>
                    <a:pt x="868" y="58"/>
                  </a:cubicBezTo>
                  <a:cubicBezTo>
                    <a:pt x="851" y="23"/>
                    <a:pt x="820"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0;p54">
              <a:extLst>
                <a:ext uri="{FF2B5EF4-FFF2-40B4-BE49-F238E27FC236}">
                  <a16:creationId xmlns:a16="http://schemas.microsoft.com/office/drawing/2014/main" id="{5C7BFA26-C049-088D-7B7A-79DDD63A36AD}"/>
                </a:ext>
              </a:extLst>
            </p:cNvPr>
            <p:cNvSpPr/>
            <p:nvPr/>
          </p:nvSpPr>
          <p:spPr>
            <a:xfrm>
              <a:off x="2240375" y="2779475"/>
              <a:ext cx="167500" cy="40825"/>
            </a:xfrm>
            <a:custGeom>
              <a:avLst/>
              <a:gdLst/>
              <a:ahLst/>
              <a:cxnLst/>
              <a:rect l="l" t="t" r="r" b="b"/>
              <a:pathLst>
                <a:path w="6700" h="1633" extrusionOk="0">
                  <a:moveTo>
                    <a:pt x="97" y="0"/>
                  </a:moveTo>
                  <a:cubicBezTo>
                    <a:pt x="73" y="0"/>
                    <a:pt x="49" y="6"/>
                    <a:pt x="24" y="18"/>
                  </a:cubicBezTo>
                  <a:cubicBezTo>
                    <a:pt x="0" y="67"/>
                    <a:pt x="0" y="115"/>
                    <a:pt x="24" y="163"/>
                  </a:cubicBezTo>
                  <a:cubicBezTo>
                    <a:pt x="97" y="211"/>
                    <a:pt x="1470" y="1633"/>
                    <a:pt x="4579" y="1633"/>
                  </a:cubicBezTo>
                  <a:cubicBezTo>
                    <a:pt x="5181" y="1633"/>
                    <a:pt x="5856" y="1585"/>
                    <a:pt x="6603" y="1440"/>
                  </a:cubicBezTo>
                  <a:cubicBezTo>
                    <a:pt x="6651" y="1440"/>
                    <a:pt x="6699" y="1392"/>
                    <a:pt x="6675" y="1344"/>
                  </a:cubicBezTo>
                  <a:cubicBezTo>
                    <a:pt x="6675" y="1304"/>
                    <a:pt x="6643" y="1265"/>
                    <a:pt x="6605" y="1265"/>
                  </a:cubicBezTo>
                  <a:cubicBezTo>
                    <a:pt x="6597" y="1265"/>
                    <a:pt x="6588" y="1267"/>
                    <a:pt x="6579" y="1271"/>
                  </a:cubicBezTo>
                  <a:cubicBezTo>
                    <a:pt x="5871" y="1390"/>
                    <a:pt x="5226" y="1440"/>
                    <a:pt x="4642" y="1440"/>
                  </a:cubicBezTo>
                  <a:cubicBezTo>
                    <a:pt x="1550" y="1440"/>
                    <a:pt x="169" y="39"/>
                    <a:pt x="169" y="18"/>
                  </a:cubicBezTo>
                  <a:cubicBezTo>
                    <a:pt x="145" y="6"/>
                    <a:pt x="12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54">
              <a:extLst>
                <a:ext uri="{FF2B5EF4-FFF2-40B4-BE49-F238E27FC236}">
                  <a16:creationId xmlns:a16="http://schemas.microsoft.com/office/drawing/2014/main" id="{746592EA-F279-D921-3056-78000C4CA61A}"/>
                </a:ext>
              </a:extLst>
            </p:cNvPr>
            <p:cNvSpPr/>
            <p:nvPr/>
          </p:nvSpPr>
          <p:spPr>
            <a:xfrm>
              <a:off x="2079525" y="2351725"/>
              <a:ext cx="207850" cy="55300"/>
            </a:xfrm>
            <a:custGeom>
              <a:avLst/>
              <a:gdLst/>
              <a:ahLst/>
              <a:cxnLst/>
              <a:rect l="l" t="t" r="r" b="b"/>
              <a:pathLst>
                <a:path w="8314" h="2212" extrusionOk="0">
                  <a:moveTo>
                    <a:pt x="4482" y="1"/>
                  </a:moveTo>
                  <a:cubicBezTo>
                    <a:pt x="4290" y="1"/>
                    <a:pt x="4097" y="7"/>
                    <a:pt x="3904" y="19"/>
                  </a:cubicBezTo>
                  <a:cubicBezTo>
                    <a:pt x="3133" y="91"/>
                    <a:pt x="2362" y="332"/>
                    <a:pt x="1711" y="694"/>
                  </a:cubicBezTo>
                  <a:cubicBezTo>
                    <a:pt x="1036" y="1079"/>
                    <a:pt x="434" y="1585"/>
                    <a:pt x="0" y="2212"/>
                  </a:cubicBezTo>
                  <a:cubicBezTo>
                    <a:pt x="241" y="1923"/>
                    <a:pt x="506" y="1658"/>
                    <a:pt x="820" y="1441"/>
                  </a:cubicBezTo>
                  <a:cubicBezTo>
                    <a:pt x="1109" y="1200"/>
                    <a:pt x="1422" y="1007"/>
                    <a:pt x="1759" y="838"/>
                  </a:cubicBezTo>
                  <a:cubicBezTo>
                    <a:pt x="2434" y="477"/>
                    <a:pt x="3181" y="284"/>
                    <a:pt x="3928" y="212"/>
                  </a:cubicBezTo>
                  <a:cubicBezTo>
                    <a:pt x="4081" y="191"/>
                    <a:pt x="4238" y="184"/>
                    <a:pt x="4396" y="184"/>
                  </a:cubicBezTo>
                  <a:cubicBezTo>
                    <a:pt x="4611" y="184"/>
                    <a:pt x="4828" y="198"/>
                    <a:pt x="5037" y="212"/>
                  </a:cubicBezTo>
                  <a:cubicBezTo>
                    <a:pt x="5422" y="236"/>
                    <a:pt x="5784" y="284"/>
                    <a:pt x="6145" y="380"/>
                  </a:cubicBezTo>
                  <a:cubicBezTo>
                    <a:pt x="6531" y="453"/>
                    <a:pt x="6892" y="549"/>
                    <a:pt x="7254" y="670"/>
                  </a:cubicBezTo>
                  <a:cubicBezTo>
                    <a:pt x="7422" y="742"/>
                    <a:pt x="7615" y="814"/>
                    <a:pt x="7784" y="862"/>
                  </a:cubicBezTo>
                  <a:cubicBezTo>
                    <a:pt x="7952" y="959"/>
                    <a:pt x="8121" y="1031"/>
                    <a:pt x="8314" y="1103"/>
                  </a:cubicBezTo>
                  <a:cubicBezTo>
                    <a:pt x="8145" y="1007"/>
                    <a:pt x="7977" y="911"/>
                    <a:pt x="7808" y="838"/>
                  </a:cubicBezTo>
                  <a:cubicBezTo>
                    <a:pt x="7639" y="742"/>
                    <a:pt x="7446" y="670"/>
                    <a:pt x="7278" y="597"/>
                  </a:cubicBezTo>
                  <a:cubicBezTo>
                    <a:pt x="6916" y="453"/>
                    <a:pt x="6555" y="332"/>
                    <a:pt x="6193" y="236"/>
                  </a:cubicBezTo>
                  <a:lnTo>
                    <a:pt x="5904" y="164"/>
                  </a:lnTo>
                  <a:lnTo>
                    <a:pt x="5639" y="115"/>
                  </a:lnTo>
                  <a:cubicBezTo>
                    <a:pt x="5446" y="67"/>
                    <a:pt x="5254" y="43"/>
                    <a:pt x="5061" y="19"/>
                  </a:cubicBezTo>
                  <a:cubicBezTo>
                    <a:pt x="4868" y="7"/>
                    <a:pt x="4675"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54">
              <a:extLst>
                <a:ext uri="{FF2B5EF4-FFF2-40B4-BE49-F238E27FC236}">
                  <a16:creationId xmlns:a16="http://schemas.microsoft.com/office/drawing/2014/main" id="{924CC335-1C74-3794-ADF4-420D4809EA57}"/>
                </a:ext>
              </a:extLst>
            </p:cNvPr>
            <p:cNvSpPr/>
            <p:nvPr/>
          </p:nvSpPr>
          <p:spPr>
            <a:xfrm>
              <a:off x="2439775" y="2351725"/>
              <a:ext cx="207875" cy="55300"/>
            </a:xfrm>
            <a:custGeom>
              <a:avLst/>
              <a:gdLst/>
              <a:ahLst/>
              <a:cxnLst/>
              <a:rect l="l" t="t" r="r" b="b"/>
              <a:pathLst>
                <a:path w="8315" h="2212" extrusionOk="0">
                  <a:moveTo>
                    <a:pt x="3832" y="1"/>
                  </a:moveTo>
                  <a:cubicBezTo>
                    <a:pt x="3639" y="1"/>
                    <a:pt x="3447" y="7"/>
                    <a:pt x="3254" y="19"/>
                  </a:cubicBezTo>
                  <a:cubicBezTo>
                    <a:pt x="3061" y="43"/>
                    <a:pt x="2868" y="67"/>
                    <a:pt x="2675" y="115"/>
                  </a:cubicBezTo>
                  <a:lnTo>
                    <a:pt x="2386" y="164"/>
                  </a:lnTo>
                  <a:lnTo>
                    <a:pt x="2121" y="236"/>
                  </a:lnTo>
                  <a:cubicBezTo>
                    <a:pt x="1736" y="332"/>
                    <a:pt x="1374" y="453"/>
                    <a:pt x="1013" y="597"/>
                  </a:cubicBezTo>
                  <a:cubicBezTo>
                    <a:pt x="844" y="670"/>
                    <a:pt x="675" y="742"/>
                    <a:pt x="507" y="838"/>
                  </a:cubicBezTo>
                  <a:cubicBezTo>
                    <a:pt x="338" y="911"/>
                    <a:pt x="169" y="1007"/>
                    <a:pt x="1" y="1103"/>
                  </a:cubicBezTo>
                  <a:cubicBezTo>
                    <a:pt x="169" y="1031"/>
                    <a:pt x="338" y="959"/>
                    <a:pt x="531" y="862"/>
                  </a:cubicBezTo>
                  <a:cubicBezTo>
                    <a:pt x="699" y="814"/>
                    <a:pt x="868" y="742"/>
                    <a:pt x="1061" y="670"/>
                  </a:cubicBezTo>
                  <a:cubicBezTo>
                    <a:pt x="1422" y="549"/>
                    <a:pt x="1784" y="453"/>
                    <a:pt x="2145" y="380"/>
                  </a:cubicBezTo>
                  <a:cubicBezTo>
                    <a:pt x="2507" y="284"/>
                    <a:pt x="2892" y="236"/>
                    <a:pt x="3254" y="212"/>
                  </a:cubicBezTo>
                  <a:cubicBezTo>
                    <a:pt x="3476" y="198"/>
                    <a:pt x="3691" y="184"/>
                    <a:pt x="3907" y="184"/>
                  </a:cubicBezTo>
                  <a:cubicBezTo>
                    <a:pt x="4065" y="184"/>
                    <a:pt x="4223" y="191"/>
                    <a:pt x="4386" y="212"/>
                  </a:cubicBezTo>
                  <a:cubicBezTo>
                    <a:pt x="5133" y="284"/>
                    <a:pt x="5856" y="477"/>
                    <a:pt x="6531" y="838"/>
                  </a:cubicBezTo>
                  <a:cubicBezTo>
                    <a:pt x="6868" y="1007"/>
                    <a:pt x="7182" y="1200"/>
                    <a:pt x="7495" y="1441"/>
                  </a:cubicBezTo>
                  <a:cubicBezTo>
                    <a:pt x="7784" y="1658"/>
                    <a:pt x="8073" y="1923"/>
                    <a:pt x="8314" y="2212"/>
                  </a:cubicBezTo>
                  <a:cubicBezTo>
                    <a:pt x="7881" y="1585"/>
                    <a:pt x="7278" y="1079"/>
                    <a:pt x="6603" y="694"/>
                  </a:cubicBezTo>
                  <a:cubicBezTo>
                    <a:pt x="5929" y="332"/>
                    <a:pt x="5182" y="91"/>
                    <a:pt x="4411" y="19"/>
                  </a:cubicBezTo>
                  <a:cubicBezTo>
                    <a:pt x="4218" y="7"/>
                    <a:pt x="4025"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54">
              <a:extLst>
                <a:ext uri="{FF2B5EF4-FFF2-40B4-BE49-F238E27FC236}">
                  <a16:creationId xmlns:a16="http://schemas.microsoft.com/office/drawing/2014/main" id="{37E44FA8-ABE3-4182-62DB-722CB8BBA59F}"/>
                </a:ext>
              </a:extLst>
            </p:cNvPr>
            <p:cNvSpPr/>
            <p:nvPr/>
          </p:nvSpPr>
          <p:spPr>
            <a:xfrm>
              <a:off x="2128325" y="2848525"/>
              <a:ext cx="470525" cy="29025"/>
            </a:xfrm>
            <a:custGeom>
              <a:avLst/>
              <a:gdLst/>
              <a:ahLst/>
              <a:cxnLst/>
              <a:rect l="l" t="t" r="r" b="b"/>
              <a:pathLst>
                <a:path w="18821" h="1161" extrusionOk="0">
                  <a:moveTo>
                    <a:pt x="9931" y="1"/>
                  </a:moveTo>
                  <a:cubicBezTo>
                    <a:pt x="4440" y="1"/>
                    <a:pt x="137" y="975"/>
                    <a:pt x="72" y="991"/>
                  </a:cubicBezTo>
                  <a:cubicBezTo>
                    <a:pt x="24" y="991"/>
                    <a:pt x="0" y="1040"/>
                    <a:pt x="0" y="1088"/>
                  </a:cubicBezTo>
                  <a:cubicBezTo>
                    <a:pt x="24" y="1136"/>
                    <a:pt x="72" y="1160"/>
                    <a:pt x="121" y="1160"/>
                  </a:cubicBezTo>
                  <a:cubicBezTo>
                    <a:pt x="185" y="1144"/>
                    <a:pt x="4467" y="180"/>
                    <a:pt x="9929" y="180"/>
                  </a:cubicBezTo>
                  <a:cubicBezTo>
                    <a:pt x="12682" y="180"/>
                    <a:pt x="15736" y="425"/>
                    <a:pt x="18700" y="1160"/>
                  </a:cubicBezTo>
                  <a:lnTo>
                    <a:pt x="18724" y="1160"/>
                  </a:lnTo>
                  <a:cubicBezTo>
                    <a:pt x="18772" y="1160"/>
                    <a:pt x="18796" y="1136"/>
                    <a:pt x="18820" y="1088"/>
                  </a:cubicBezTo>
                  <a:cubicBezTo>
                    <a:pt x="18820" y="1040"/>
                    <a:pt x="18796" y="991"/>
                    <a:pt x="18748" y="991"/>
                  </a:cubicBezTo>
                  <a:cubicBezTo>
                    <a:pt x="15768" y="248"/>
                    <a:pt x="12698" y="1"/>
                    <a:pt x="9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4;p54">
              <a:extLst>
                <a:ext uri="{FF2B5EF4-FFF2-40B4-BE49-F238E27FC236}">
                  <a16:creationId xmlns:a16="http://schemas.microsoft.com/office/drawing/2014/main" id="{FBD1743C-4614-0634-D4D7-CC37B6AC4573}"/>
                </a:ext>
              </a:extLst>
            </p:cNvPr>
            <p:cNvSpPr/>
            <p:nvPr/>
          </p:nvSpPr>
          <p:spPr>
            <a:xfrm>
              <a:off x="1994575" y="2666050"/>
              <a:ext cx="738025" cy="57875"/>
            </a:xfrm>
            <a:custGeom>
              <a:avLst/>
              <a:gdLst/>
              <a:ahLst/>
              <a:cxnLst/>
              <a:rect l="l" t="t" r="r" b="b"/>
              <a:pathLst>
                <a:path w="29521" h="2315" extrusionOk="0">
                  <a:moveTo>
                    <a:pt x="14531" y="1"/>
                  </a:moveTo>
                  <a:cubicBezTo>
                    <a:pt x="10941" y="1"/>
                    <a:pt x="8627" y="579"/>
                    <a:pt x="6410" y="1158"/>
                  </a:cubicBezTo>
                  <a:cubicBezTo>
                    <a:pt x="4459" y="1664"/>
                    <a:pt x="2603" y="2146"/>
                    <a:pt x="97" y="2146"/>
                  </a:cubicBezTo>
                  <a:cubicBezTo>
                    <a:pt x="49" y="2146"/>
                    <a:pt x="0" y="2170"/>
                    <a:pt x="0" y="2242"/>
                  </a:cubicBezTo>
                  <a:cubicBezTo>
                    <a:pt x="0" y="2290"/>
                    <a:pt x="49" y="2314"/>
                    <a:pt x="97" y="2314"/>
                  </a:cubicBezTo>
                  <a:cubicBezTo>
                    <a:pt x="2627" y="2314"/>
                    <a:pt x="4483" y="1856"/>
                    <a:pt x="6459" y="1350"/>
                  </a:cubicBezTo>
                  <a:cubicBezTo>
                    <a:pt x="8676" y="772"/>
                    <a:pt x="10965" y="170"/>
                    <a:pt x="14531" y="170"/>
                  </a:cubicBezTo>
                  <a:cubicBezTo>
                    <a:pt x="19327" y="170"/>
                    <a:pt x="21447" y="772"/>
                    <a:pt x="23520" y="1350"/>
                  </a:cubicBezTo>
                  <a:cubicBezTo>
                    <a:pt x="25158" y="1832"/>
                    <a:pt x="26701" y="2266"/>
                    <a:pt x="29424" y="2314"/>
                  </a:cubicBezTo>
                  <a:cubicBezTo>
                    <a:pt x="29472" y="2314"/>
                    <a:pt x="29520" y="2290"/>
                    <a:pt x="29520" y="2242"/>
                  </a:cubicBezTo>
                  <a:cubicBezTo>
                    <a:pt x="29520" y="2194"/>
                    <a:pt x="29496" y="2146"/>
                    <a:pt x="29424" y="2146"/>
                  </a:cubicBezTo>
                  <a:cubicBezTo>
                    <a:pt x="26725" y="2073"/>
                    <a:pt x="25183" y="1639"/>
                    <a:pt x="23568" y="1182"/>
                  </a:cubicBezTo>
                  <a:cubicBezTo>
                    <a:pt x="21496" y="603"/>
                    <a:pt x="19351" y="1"/>
                    <a:pt x="14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54">
              <a:extLst>
                <a:ext uri="{FF2B5EF4-FFF2-40B4-BE49-F238E27FC236}">
                  <a16:creationId xmlns:a16="http://schemas.microsoft.com/office/drawing/2014/main" id="{8D0FDD36-B3F9-0B52-942C-2C4BD3EFDD58}"/>
                </a:ext>
              </a:extLst>
            </p:cNvPr>
            <p:cNvSpPr/>
            <p:nvPr/>
          </p:nvSpPr>
          <p:spPr>
            <a:xfrm>
              <a:off x="1972275" y="2479300"/>
              <a:ext cx="782000" cy="84975"/>
            </a:xfrm>
            <a:custGeom>
              <a:avLst/>
              <a:gdLst/>
              <a:ahLst/>
              <a:cxnLst/>
              <a:rect l="l" t="t" r="r" b="b"/>
              <a:pathLst>
                <a:path w="31280" h="3399" extrusionOk="0">
                  <a:moveTo>
                    <a:pt x="15664" y="1"/>
                  </a:moveTo>
                  <a:cubicBezTo>
                    <a:pt x="11881" y="1"/>
                    <a:pt x="9086" y="964"/>
                    <a:pt x="6628" y="1808"/>
                  </a:cubicBezTo>
                  <a:cubicBezTo>
                    <a:pt x="4483" y="2531"/>
                    <a:pt x="2459" y="3230"/>
                    <a:pt x="97" y="3230"/>
                  </a:cubicBezTo>
                  <a:cubicBezTo>
                    <a:pt x="49" y="3230"/>
                    <a:pt x="1" y="3254"/>
                    <a:pt x="1" y="3326"/>
                  </a:cubicBezTo>
                  <a:cubicBezTo>
                    <a:pt x="1" y="3374"/>
                    <a:pt x="49" y="3398"/>
                    <a:pt x="97" y="3398"/>
                  </a:cubicBezTo>
                  <a:cubicBezTo>
                    <a:pt x="2507" y="3398"/>
                    <a:pt x="4531" y="2724"/>
                    <a:pt x="6676" y="1977"/>
                  </a:cubicBezTo>
                  <a:cubicBezTo>
                    <a:pt x="9254" y="1109"/>
                    <a:pt x="11905" y="193"/>
                    <a:pt x="15664" y="193"/>
                  </a:cubicBezTo>
                  <a:cubicBezTo>
                    <a:pt x="18725" y="193"/>
                    <a:pt x="20725" y="892"/>
                    <a:pt x="22797" y="1615"/>
                  </a:cubicBezTo>
                  <a:cubicBezTo>
                    <a:pt x="25038" y="2410"/>
                    <a:pt x="27352" y="3230"/>
                    <a:pt x="31183" y="3230"/>
                  </a:cubicBezTo>
                  <a:cubicBezTo>
                    <a:pt x="31256" y="3230"/>
                    <a:pt x="31280" y="3181"/>
                    <a:pt x="31280" y="3133"/>
                  </a:cubicBezTo>
                  <a:cubicBezTo>
                    <a:pt x="31280" y="3085"/>
                    <a:pt x="31256" y="3061"/>
                    <a:pt x="31183" y="3061"/>
                  </a:cubicBezTo>
                  <a:cubicBezTo>
                    <a:pt x="27400" y="3061"/>
                    <a:pt x="25087" y="2242"/>
                    <a:pt x="22870" y="1446"/>
                  </a:cubicBezTo>
                  <a:cubicBezTo>
                    <a:pt x="20749" y="699"/>
                    <a:pt x="18773" y="1"/>
                    <a:pt x="15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54">
              <a:extLst>
                <a:ext uri="{FF2B5EF4-FFF2-40B4-BE49-F238E27FC236}">
                  <a16:creationId xmlns:a16="http://schemas.microsoft.com/office/drawing/2014/main" id="{F92DF507-86E5-64CB-1971-4BBDB8A82FC3}"/>
                </a:ext>
              </a:extLst>
            </p:cNvPr>
            <p:cNvSpPr/>
            <p:nvPr/>
          </p:nvSpPr>
          <p:spPr>
            <a:xfrm>
              <a:off x="1962050" y="2181100"/>
              <a:ext cx="801875" cy="93400"/>
            </a:xfrm>
            <a:custGeom>
              <a:avLst/>
              <a:gdLst/>
              <a:ahLst/>
              <a:cxnLst/>
              <a:rect l="l" t="t" r="r" b="b"/>
              <a:pathLst>
                <a:path w="32075" h="3736" extrusionOk="0">
                  <a:moveTo>
                    <a:pt x="15832" y="0"/>
                  </a:moveTo>
                  <a:cubicBezTo>
                    <a:pt x="12603" y="0"/>
                    <a:pt x="9784" y="988"/>
                    <a:pt x="7037" y="1928"/>
                  </a:cubicBezTo>
                  <a:cubicBezTo>
                    <a:pt x="4651" y="2747"/>
                    <a:pt x="2386" y="3543"/>
                    <a:pt x="97" y="3543"/>
                  </a:cubicBezTo>
                  <a:cubicBezTo>
                    <a:pt x="48" y="3543"/>
                    <a:pt x="0" y="3591"/>
                    <a:pt x="0" y="3639"/>
                  </a:cubicBezTo>
                  <a:cubicBezTo>
                    <a:pt x="0" y="3687"/>
                    <a:pt x="48" y="3735"/>
                    <a:pt x="97" y="3735"/>
                  </a:cubicBezTo>
                  <a:cubicBezTo>
                    <a:pt x="2410" y="3735"/>
                    <a:pt x="4699" y="2940"/>
                    <a:pt x="7109" y="2097"/>
                  </a:cubicBezTo>
                  <a:cubicBezTo>
                    <a:pt x="9808" y="1157"/>
                    <a:pt x="12627" y="193"/>
                    <a:pt x="15832" y="193"/>
                  </a:cubicBezTo>
                  <a:cubicBezTo>
                    <a:pt x="19061" y="193"/>
                    <a:pt x="22001" y="1157"/>
                    <a:pt x="24869" y="2121"/>
                  </a:cubicBezTo>
                  <a:cubicBezTo>
                    <a:pt x="27375" y="2940"/>
                    <a:pt x="29737" y="3735"/>
                    <a:pt x="32002" y="3735"/>
                  </a:cubicBezTo>
                  <a:cubicBezTo>
                    <a:pt x="32050" y="3735"/>
                    <a:pt x="32074" y="3687"/>
                    <a:pt x="32074" y="3639"/>
                  </a:cubicBezTo>
                  <a:cubicBezTo>
                    <a:pt x="32074" y="3591"/>
                    <a:pt x="32050" y="3543"/>
                    <a:pt x="32002" y="3543"/>
                  </a:cubicBezTo>
                  <a:cubicBezTo>
                    <a:pt x="29761" y="3543"/>
                    <a:pt x="27399" y="2771"/>
                    <a:pt x="24917" y="1928"/>
                  </a:cubicBezTo>
                  <a:cubicBezTo>
                    <a:pt x="22050" y="988"/>
                    <a:pt x="19086" y="0"/>
                    <a:pt x="15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54">
              <a:extLst>
                <a:ext uri="{FF2B5EF4-FFF2-40B4-BE49-F238E27FC236}">
                  <a16:creationId xmlns:a16="http://schemas.microsoft.com/office/drawing/2014/main" id="{38A2AA62-F5D2-E701-25AC-73A36706FA3C}"/>
                </a:ext>
              </a:extLst>
            </p:cNvPr>
            <p:cNvSpPr/>
            <p:nvPr/>
          </p:nvSpPr>
          <p:spPr>
            <a:xfrm>
              <a:off x="2018675" y="1988775"/>
              <a:ext cx="688600" cy="95950"/>
            </a:xfrm>
            <a:custGeom>
              <a:avLst/>
              <a:gdLst/>
              <a:ahLst/>
              <a:cxnLst/>
              <a:rect l="l" t="t" r="r" b="b"/>
              <a:pathLst>
                <a:path w="27544" h="3838" extrusionOk="0">
                  <a:moveTo>
                    <a:pt x="14301" y="0"/>
                  </a:moveTo>
                  <a:cubicBezTo>
                    <a:pt x="12222" y="0"/>
                    <a:pt x="10322" y="238"/>
                    <a:pt x="8700" y="560"/>
                  </a:cubicBezTo>
                  <a:cubicBezTo>
                    <a:pt x="3591" y="1597"/>
                    <a:pt x="97" y="3645"/>
                    <a:pt x="73" y="3669"/>
                  </a:cubicBezTo>
                  <a:cubicBezTo>
                    <a:pt x="24" y="3693"/>
                    <a:pt x="0" y="3741"/>
                    <a:pt x="24" y="3789"/>
                  </a:cubicBezTo>
                  <a:cubicBezTo>
                    <a:pt x="39" y="3818"/>
                    <a:pt x="69" y="3829"/>
                    <a:pt x="97" y="3829"/>
                  </a:cubicBezTo>
                  <a:cubicBezTo>
                    <a:pt x="117" y="3829"/>
                    <a:pt x="135" y="3824"/>
                    <a:pt x="145" y="3814"/>
                  </a:cubicBezTo>
                  <a:cubicBezTo>
                    <a:pt x="193" y="3789"/>
                    <a:pt x="3663" y="1765"/>
                    <a:pt x="8748" y="753"/>
                  </a:cubicBezTo>
                  <a:cubicBezTo>
                    <a:pt x="10368" y="429"/>
                    <a:pt x="12266" y="191"/>
                    <a:pt x="14342" y="191"/>
                  </a:cubicBezTo>
                  <a:cubicBezTo>
                    <a:pt x="18285" y="191"/>
                    <a:pt x="22868" y="1051"/>
                    <a:pt x="27399" y="3814"/>
                  </a:cubicBezTo>
                  <a:lnTo>
                    <a:pt x="27448" y="3838"/>
                  </a:lnTo>
                  <a:lnTo>
                    <a:pt x="27520" y="3789"/>
                  </a:lnTo>
                  <a:cubicBezTo>
                    <a:pt x="27544" y="3741"/>
                    <a:pt x="27544" y="3693"/>
                    <a:pt x="27496" y="3669"/>
                  </a:cubicBezTo>
                  <a:cubicBezTo>
                    <a:pt x="22907" y="868"/>
                    <a:pt x="18277" y="0"/>
                    <a:pt x="14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54">
              <a:extLst>
                <a:ext uri="{FF2B5EF4-FFF2-40B4-BE49-F238E27FC236}">
                  <a16:creationId xmlns:a16="http://schemas.microsoft.com/office/drawing/2014/main" id="{C78BC210-A41C-A655-B859-58BC5A97B71E}"/>
                </a:ext>
              </a:extLst>
            </p:cNvPr>
            <p:cNvSpPr/>
            <p:nvPr/>
          </p:nvSpPr>
          <p:spPr>
            <a:xfrm>
              <a:off x="2636775" y="1997950"/>
              <a:ext cx="4850" cy="842250"/>
            </a:xfrm>
            <a:custGeom>
              <a:avLst/>
              <a:gdLst/>
              <a:ahLst/>
              <a:cxnLst/>
              <a:rect l="l" t="t" r="r" b="b"/>
              <a:pathLst>
                <a:path w="194" h="33690" extrusionOk="0">
                  <a:moveTo>
                    <a:pt x="97" y="1"/>
                  </a:moveTo>
                  <a:cubicBezTo>
                    <a:pt x="49" y="1"/>
                    <a:pt x="1" y="25"/>
                    <a:pt x="1" y="73"/>
                  </a:cubicBezTo>
                  <a:lnTo>
                    <a:pt x="1" y="33593"/>
                  </a:lnTo>
                  <a:cubicBezTo>
                    <a:pt x="1" y="33641"/>
                    <a:pt x="49" y="33689"/>
                    <a:pt x="97" y="33689"/>
                  </a:cubicBezTo>
                  <a:cubicBezTo>
                    <a:pt x="145" y="33689"/>
                    <a:pt x="193" y="33641"/>
                    <a:pt x="193" y="33593"/>
                  </a:cubicBezTo>
                  <a:lnTo>
                    <a:pt x="193" y="73"/>
                  </a:lnTo>
                  <a:cubicBezTo>
                    <a:pt x="193" y="25"/>
                    <a:pt x="145"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54">
              <a:extLst>
                <a:ext uri="{FF2B5EF4-FFF2-40B4-BE49-F238E27FC236}">
                  <a16:creationId xmlns:a16="http://schemas.microsoft.com/office/drawing/2014/main" id="{D5F3466A-2A13-D400-F67E-1A89D93B4DF7}"/>
                </a:ext>
              </a:extLst>
            </p:cNvPr>
            <p:cNvSpPr/>
            <p:nvPr/>
          </p:nvSpPr>
          <p:spPr>
            <a:xfrm>
              <a:off x="2355425" y="1886500"/>
              <a:ext cx="4850" cy="1115150"/>
            </a:xfrm>
            <a:custGeom>
              <a:avLst/>
              <a:gdLst/>
              <a:ahLst/>
              <a:cxnLst/>
              <a:rect l="l" t="t" r="r" b="b"/>
              <a:pathLst>
                <a:path w="194" h="44606" extrusionOk="0">
                  <a:moveTo>
                    <a:pt x="97" y="1"/>
                  </a:moveTo>
                  <a:cubicBezTo>
                    <a:pt x="49" y="1"/>
                    <a:pt x="1" y="49"/>
                    <a:pt x="1" y="97"/>
                  </a:cubicBezTo>
                  <a:lnTo>
                    <a:pt x="1" y="44509"/>
                  </a:lnTo>
                  <a:cubicBezTo>
                    <a:pt x="1" y="44557"/>
                    <a:pt x="49" y="44605"/>
                    <a:pt x="97" y="44605"/>
                  </a:cubicBezTo>
                  <a:cubicBezTo>
                    <a:pt x="146" y="44605"/>
                    <a:pt x="194" y="44557"/>
                    <a:pt x="194" y="44509"/>
                  </a:cubicBezTo>
                  <a:lnTo>
                    <a:pt x="194" y="97"/>
                  </a:lnTo>
                  <a:cubicBezTo>
                    <a:pt x="194" y="49"/>
                    <a:pt x="146"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54">
              <a:extLst>
                <a:ext uri="{FF2B5EF4-FFF2-40B4-BE49-F238E27FC236}">
                  <a16:creationId xmlns:a16="http://schemas.microsoft.com/office/drawing/2014/main" id="{8145490B-CD59-126B-FA07-B44BE136E08F}"/>
                </a:ext>
              </a:extLst>
            </p:cNvPr>
            <p:cNvSpPr/>
            <p:nvPr/>
          </p:nvSpPr>
          <p:spPr>
            <a:xfrm>
              <a:off x="2074100" y="2008200"/>
              <a:ext cx="4850" cy="823550"/>
            </a:xfrm>
            <a:custGeom>
              <a:avLst/>
              <a:gdLst/>
              <a:ahLst/>
              <a:cxnLst/>
              <a:rect l="l" t="t" r="r" b="b"/>
              <a:pathLst>
                <a:path w="194" h="32942" extrusionOk="0">
                  <a:moveTo>
                    <a:pt x="97" y="0"/>
                  </a:moveTo>
                  <a:cubicBezTo>
                    <a:pt x="49" y="0"/>
                    <a:pt x="0" y="48"/>
                    <a:pt x="0" y="97"/>
                  </a:cubicBezTo>
                  <a:lnTo>
                    <a:pt x="0" y="32845"/>
                  </a:lnTo>
                  <a:cubicBezTo>
                    <a:pt x="0" y="32894"/>
                    <a:pt x="49" y="32942"/>
                    <a:pt x="97" y="32942"/>
                  </a:cubicBezTo>
                  <a:cubicBezTo>
                    <a:pt x="145" y="32942"/>
                    <a:pt x="193" y="32894"/>
                    <a:pt x="193" y="32845"/>
                  </a:cubicBezTo>
                  <a:lnTo>
                    <a:pt x="193" y="97"/>
                  </a:lnTo>
                  <a:cubicBezTo>
                    <a:pt x="193" y="48"/>
                    <a:pt x="145"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54">
              <a:extLst>
                <a:ext uri="{FF2B5EF4-FFF2-40B4-BE49-F238E27FC236}">
                  <a16:creationId xmlns:a16="http://schemas.microsoft.com/office/drawing/2014/main" id="{FA084EE7-2E11-94C6-FE90-041AB5F415D6}"/>
                </a:ext>
              </a:extLst>
            </p:cNvPr>
            <p:cNvSpPr/>
            <p:nvPr/>
          </p:nvSpPr>
          <p:spPr>
            <a:xfrm>
              <a:off x="2623525" y="2234100"/>
              <a:ext cx="31350" cy="30750"/>
            </a:xfrm>
            <a:custGeom>
              <a:avLst/>
              <a:gdLst/>
              <a:ahLst/>
              <a:cxnLst/>
              <a:rect l="l" t="t" r="r" b="b"/>
              <a:pathLst>
                <a:path w="1254" h="1230" extrusionOk="0">
                  <a:moveTo>
                    <a:pt x="627" y="1"/>
                  </a:moveTo>
                  <a:cubicBezTo>
                    <a:pt x="290" y="1"/>
                    <a:pt x="0" y="266"/>
                    <a:pt x="0" y="603"/>
                  </a:cubicBezTo>
                  <a:cubicBezTo>
                    <a:pt x="0" y="965"/>
                    <a:pt x="290" y="1230"/>
                    <a:pt x="627" y="1230"/>
                  </a:cubicBezTo>
                  <a:cubicBezTo>
                    <a:pt x="964" y="1230"/>
                    <a:pt x="1254" y="965"/>
                    <a:pt x="1254" y="603"/>
                  </a:cubicBezTo>
                  <a:cubicBezTo>
                    <a:pt x="1254" y="266"/>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4">
              <a:extLst>
                <a:ext uri="{FF2B5EF4-FFF2-40B4-BE49-F238E27FC236}">
                  <a16:creationId xmlns:a16="http://schemas.microsoft.com/office/drawing/2014/main" id="{ED8EED7D-DEE9-517F-1D01-094526FA1454}"/>
                </a:ext>
              </a:extLst>
            </p:cNvPr>
            <p:cNvSpPr/>
            <p:nvPr/>
          </p:nvSpPr>
          <p:spPr>
            <a:xfrm>
              <a:off x="2623525" y="2531100"/>
              <a:ext cx="31350" cy="31375"/>
            </a:xfrm>
            <a:custGeom>
              <a:avLst/>
              <a:gdLst/>
              <a:ahLst/>
              <a:cxnLst/>
              <a:rect l="l" t="t" r="r" b="b"/>
              <a:pathLst>
                <a:path w="1254" h="1255" extrusionOk="0">
                  <a:moveTo>
                    <a:pt x="627" y="1"/>
                  </a:moveTo>
                  <a:cubicBezTo>
                    <a:pt x="290" y="1"/>
                    <a:pt x="0" y="290"/>
                    <a:pt x="0" y="628"/>
                  </a:cubicBezTo>
                  <a:cubicBezTo>
                    <a:pt x="0" y="965"/>
                    <a:pt x="290" y="1254"/>
                    <a:pt x="627" y="1254"/>
                  </a:cubicBezTo>
                  <a:cubicBezTo>
                    <a:pt x="964" y="1254"/>
                    <a:pt x="1254" y="965"/>
                    <a:pt x="1254" y="628"/>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4">
              <a:extLst>
                <a:ext uri="{FF2B5EF4-FFF2-40B4-BE49-F238E27FC236}">
                  <a16:creationId xmlns:a16="http://schemas.microsoft.com/office/drawing/2014/main" id="{CC74EB6A-678F-2A5D-2D99-EA568C2FCA56}"/>
                </a:ext>
              </a:extLst>
            </p:cNvPr>
            <p:cNvSpPr/>
            <p:nvPr/>
          </p:nvSpPr>
          <p:spPr>
            <a:xfrm>
              <a:off x="2623525" y="2694975"/>
              <a:ext cx="31350" cy="31350"/>
            </a:xfrm>
            <a:custGeom>
              <a:avLst/>
              <a:gdLst/>
              <a:ahLst/>
              <a:cxnLst/>
              <a:rect l="l" t="t" r="r" b="b"/>
              <a:pathLst>
                <a:path w="1254" h="1254" extrusionOk="0">
                  <a:moveTo>
                    <a:pt x="627" y="1"/>
                  </a:moveTo>
                  <a:cubicBezTo>
                    <a:pt x="290" y="1"/>
                    <a:pt x="0" y="290"/>
                    <a:pt x="0" y="627"/>
                  </a:cubicBezTo>
                  <a:cubicBezTo>
                    <a:pt x="0" y="964"/>
                    <a:pt x="290" y="1254"/>
                    <a:pt x="627" y="1254"/>
                  </a:cubicBezTo>
                  <a:cubicBezTo>
                    <a:pt x="964" y="1254"/>
                    <a:pt x="1254" y="964"/>
                    <a:pt x="1254" y="627"/>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4">
              <a:extLst>
                <a:ext uri="{FF2B5EF4-FFF2-40B4-BE49-F238E27FC236}">
                  <a16:creationId xmlns:a16="http://schemas.microsoft.com/office/drawing/2014/main" id="{3B5D6620-E74B-D5A0-DAFA-9EE7EA4D7922}"/>
                </a:ext>
              </a:extLst>
            </p:cNvPr>
            <p:cNvSpPr/>
            <p:nvPr/>
          </p:nvSpPr>
          <p:spPr>
            <a:xfrm>
              <a:off x="2342175" y="265280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4">
              <a:extLst>
                <a:ext uri="{FF2B5EF4-FFF2-40B4-BE49-F238E27FC236}">
                  <a16:creationId xmlns:a16="http://schemas.microsoft.com/office/drawing/2014/main" id="{CC39131D-BCCF-E598-B6BD-ADC39ED2FBF5}"/>
                </a:ext>
              </a:extLst>
            </p:cNvPr>
            <p:cNvSpPr/>
            <p:nvPr/>
          </p:nvSpPr>
          <p:spPr>
            <a:xfrm>
              <a:off x="2342175" y="2835350"/>
              <a:ext cx="31350" cy="30750"/>
            </a:xfrm>
            <a:custGeom>
              <a:avLst/>
              <a:gdLst/>
              <a:ahLst/>
              <a:cxnLst/>
              <a:rect l="l" t="t" r="r" b="b"/>
              <a:pathLst>
                <a:path w="1254" h="1230" extrusionOk="0">
                  <a:moveTo>
                    <a:pt x="627" y="0"/>
                  </a:moveTo>
                  <a:cubicBezTo>
                    <a:pt x="290" y="0"/>
                    <a:pt x="1" y="265"/>
                    <a:pt x="1" y="603"/>
                  </a:cubicBezTo>
                  <a:cubicBezTo>
                    <a:pt x="1" y="964"/>
                    <a:pt x="290" y="1229"/>
                    <a:pt x="627" y="1229"/>
                  </a:cubicBezTo>
                  <a:cubicBezTo>
                    <a:pt x="965" y="1229"/>
                    <a:pt x="1254" y="964"/>
                    <a:pt x="1254" y="603"/>
                  </a:cubicBezTo>
                  <a:cubicBezTo>
                    <a:pt x="1254" y="265"/>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4">
              <a:extLst>
                <a:ext uri="{FF2B5EF4-FFF2-40B4-BE49-F238E27FC236}">
                  <a16:creationId xmlns:a16="http://schemas.microsoft.com/office/drawing/2014/main" id="{D19BCD8F-4DF3-137A-CD7F-363466BAAA22}"/>
                </a:ext>
              </a:extLst>
            </p:cNvPr>
            <p:cNvSpPr/>
            <p:nvPr/>
          </p:nvSpPr>
          <p:spPr>
            <a:xfrm>
              <a:off x="2342175" y="2466050"/>
              <a:ext cx="31350" cy="31350"/>
            </a:xfrm>
            <a:custGeom>
              <a:avLst/>
              <a:gdLst/>
              <a:ahLst/>
              <a:cxnLst/>
              <a:rect l="l" t="t" r="r" b="b"/>
              <a:pathLst>
                <a:path w="1254" h="1254" extrusionOk="0">
                  <a:moveTo>
                    <a:pt x="627" y="0"/>
                  </a:moveTo>
                  <a:cubicBezTo>
                    <a:pt x="290" y="0"/>
                    <a:pt x="1" y="290"/>
                    <a:pt x="1" y="627"/>
                  </a:cubicBezTo>
                  <a:cubicBezTo>
                    <a:pt x="1" y="964"/>
                    <a:pt x="290" y="1254"/>
                    <a:pt x="627" y="1254"/>
                  </a:cubicBezTo>
                  <a:cubicBezTo>
                    <a:pt x="965" y="1254"/>
                    <a:pt x="1254" y="964"/>
                    <a:pt x="1254" y="627"/>
                  </a:cubicBezTo>
                  <a:cubicBezTo>
                    <a:pt x="1254" y="290"/>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4">
              <a:extLst>
                <a:ext uri="{FF2B5EF4-FFF2-40B4-BE49-F238E27FC236}">
                  <a16:creationId xmlns:a16="http://schemas.microsoft.com/office/drawing/2014/main" id="{786E5B19-1991-A8B8-3547-5B6CF075ADF0}"/>
                </a:ext>
              </a:extLst>
            </p:cNvPr>
            <p:cNvSpPr/>
            <p:nvPr/>
          </p:nvSpPr>
          <p:spPr>
            <a:xfrm>
              <a:off x="2342175" y="2167850"/>
              <a:ext cx="31350" cy="31350"/>
            </a:xfrm>
            <a:custGeom>
              <a:avLst/>
              <a:gdLst/>
              <a:ahLst/>
              <a:cxnLst/>
              <a:rect l="l" t="t" r="r" b="b"/>
              <a:pathLst>
                <a:path w="1254" h="1254" extrusionOk="0">
                  <a:moveTo>
                    <a:pt x="627" y="0"/>
                  </a:moveTo>
                  <a:cubicBezTo>
                    <a:pt x="290" y="0"/>
                    <a:pt x="1" y="289"/>
                    <a:pt x="1" y="627"/>
                  </a:cubicBezTo>
                  <a:cubicBezTo>
                    <a:pt x="1" y="964"/>
                    <a:pt x="290" y="1253"/>
                    <a:pt x="627" y="1253"/>
                  </a:cubicBezTo>
                  <a:cubicBezTo>
                    <a:pt x="965" y="1253"/>
                    <a:pt x="1254" y="964"/>
                    <a:pt x="1254" y="627"/>
                  </a:cubicBezTo>
                  <a:cubicBezTo>
                    <a:pt x="1254" y="289"/>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8;p54">
              <a:extLst>
                <a:ext uri="{FF2B5EF4-FFF2-40B4-BE49-F238E27FC236}">
                  <a16:creationId xmlns:a16="http://schemas.microsoft.com/office/drawing/2014/main" id="{E98F9693-8545-902E-4494-934DA4A29A5A}"/>
                </a:ext>
              </a:extLst>
            </p:cNvPr>
            <p:cNvSpPr/>
            <p:nvPr/>
          </p:nvSpPr>
          <p:spPr>
            <a:xfrm>
              <a:off x="2342175" y="197565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9;p54">
              <a:extLst>
                <a:ext uri="{FF2B5EF4-FFF2-40B4-BE49-F238E27FC236}">
                  <a16:creationId xmlns:a16="http://schemas.microsoft.com/office/drawing/2014/main" id="{201D1870-D968-919E-761E-79FFBAD3129A}"/>
                </a:ext>
              </a:extLst>
            </p:cNvPr>
            <p:cNvSpPr/>
            <p:nvPr/>
          </p:nvSpPr>
          <p:spPr>
            <a:xfrm>
              <a:off x="2623525" y="2034100"/>
              <a:ext cx="31350" cy="30750"/>
            </a:xfrm>
            <a:custGeom>
              <a:avLst/>
              <a:gdLst/>
              <a:ahLst/>
              <a:cxnLst/>
              <a:rect l="l" t="t" r="r" b="b"/>
              <a:pathLst>
                <a:path w="1254" h="1230" extrusionOk="0">
                  <a:moveTo>
                    <a:pt x="627" y="0"/>
                  </a:moveTo>
                  <a:cubicBezTo>
                    <a:pt x="290" y="0"/>
                    <a:pt x="0" y="266"/>
                    <a:pt x="0" y="603"/>
                  </a:cubicBezTo>
                  <a:cubicBezTo>
                    <a:pt x="0" y="964"/>
                    <a:pt x="290" y="1229"/>
                    <a:pt x="627" y="1229"/>
                  </a:cubicBezTo>
                  <a:cubicBezTo>
                    <a:pt x="964" y="1229"/>
                    <a:pt x="1254" y="964"/>
                    <a:pt x="1254" y="603"/>
                  </a:cubicBezTo>
                  <a:cubicBezTo>
                    <a:pt x="1254" y="266"/>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0;p54">
              <a:extLst>
                <a:ext uri="{FF2B5EF4-FFF2-40B4-BE49-F238E27FC236}">
                  <a16:creationId xmlns:a16="http://schemas.microsoft.com/office/drawing/2014/main" id="{F3B3D411-F330-9938-DF30-7F0B9C6F5E69}"/>
                </a:ext>
              </a:extLst>
            </p:cNvPr>
            <p:cNvSpPr/>
            <p:nvPr/>
          </p:nvSpPr>
          <p:spPr>
            <a:xfrm>
              <a:off x="2060850" y="2039525"/>
              <a:ext cx="31350" cy="31350"/>
            </a:xfrm>
            <a:custGeom>
              <a:avLst/>
              <a:gdLst/>
              <a:ahLst/>
              <a:cxnLst/>
              <a:rect l="l" t="t" r="r" b="b"/>
              <a:pathLst>
                <a:path w="1254" h="1254" extrusionOk="0">
                  <a:moveTo>
                    <a:pt x="627" y="0"/>
                  </a:moveTo>
                  <a:cubicBezTo>
                    <a:pt x="289" y="0"/>
                    <a:pt x="0" y="289"/>
                    <a:pt x="0" y="627"/>
                  </a:cubicBezTo>
                  <a:cubicBezTo>
                    <a:pt x="0" y="964"/>
                    <a:pt x="289" y="1253"/>
                    <a:pt x="627" y="1253"/>
                  </a:cubicBezTo>
                  <a:cubicBezTo>
                    <a:pt x="964" y="1253"/>
                    <a:pt x="1253" y="964"/>
                    <a:pt x="1253" y="627"/>
                  </a:cubicBezTo>
                  <a:cubicBezTo>
                    <a:pt x="1253" y="289"/>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p54">
              <a:extLst>
                <a:ext uri="{FF2B5EF4-FFF2-40B4-BE49-F238E27FC236}">
                  <a16:creationId xmlns:a16="http://schemas.microsoft.com/office/drawing/2014/main" id="{3E078078-CEEB-210A-4008-6062C8F5E979}"/>
                </a:ext>
              </a:extLst>
            </p:cNvPr>
            <p:cNvSpPr/>
            <p:nvPr/>
          </p:nvSpPr>
          <p:spPr>
            <a:xfrm>
              <a:off x="2060850" y="2237125"/>
              <a:ext cx="31350" cy="31350"/>
            </a:xfrm>
            <a:custGeom>
              <a:avLst/>
              <a:gdLst/>
              <a:ahLst/>
              <a:cxnLst/>
              <a:rect l="l" t="t" r="r" b="b"/>
              <a:pathLst>
                <a:path w="1254" h="1254" extrusionOk="0">
                  <a:moveTo>
                    <a:pt x="627" y="0"/>
                  </a:moveTo>
                  <a:cubicBezTo>
                    <a:pt x="289" y="0"/>
                    <a:pt x="0" y="290"/>
                    <a:pt x="0" y="627"/>
                  </a:cubicBezTo>
                  <a:cubicBezTo>
                    <a:pt x="0" y="964"/>
                    <a:pt x="289" y="1253"/>
                    <a:pt x="627" y="1253"/>
                  </a:cubicBezTo>
                  <a:cubicBezTo>
                    <a:pt x="964" y="1253"/>
                    <a:pt x="1253" y="964"/>
                    <a:pt x="1253" y="627"/>
                  </a:cubicBezTo>
                  <a:cubicBezTo>
                    <a:pt x="1253" y="290"/>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2;p54">
              <a:extLst>
                <a:ext uri="{FF2B5EF4-FFF2-40B4-BE49-F238E27FC236}">
                  <a16:creationId xmlns:a16="http://schemas.microsoft.com/office/drawing/2014/main" id="{FE428444-7BF9-6B18-6C83-72640B96190E}"/>
                </a:ext>
              </a:extLst>
            </p:cNvPr>
            <p:cNvSpPr/>
            <p:nvPr/>
          </p:nvSpPr>
          <p:spPr>
            <a:xfrm>
              <a:off x="2060850" y="2531100"/>
              <a:ext cx="31350" cy="31375"/>
            </a:xfrm>
            <a:custGeom>
              <a:avLst/>
              <a:gdLst/>
              <a:ahLst/>
              <a:cxnLst/>
              <a:rect l="l" t="t" r="r" b="b"/>
              <a:pathLst>
                <a:path w="1254" h="1255" extrusionOk="0">
                  <a:moveTo>
                    <a:pt x="627" y="1"/>
                  </a:moveTo>
                  <a:cubicBezTo>
                    <a:pt x="289" y="1"/>
                    <a:pt x="0" y="290"/>
                    <a:pt x="0" y="628"/>
                  </a:cubicBezTo>
                  <a:cubicBezTo>
                    <a:pt x="0" y="965"/>
                    <a:pt x="289" y="1254"/>
                    <a:pt x="627" y="1254"/>
                  </a:cubicBezTo>
                  <a:cubicBezTo>
                    <a:pt x="964" y="1254"/>
                    <a:pt x="1253" y="965"/>
                    <a:pt x="1253" y="628"/>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3;p54">
              <a:extLst>
                <a:ext uri="{FF2B5EF4-FFF2-40B4-BE49-F238E27FC236}">
                  <a16:creationId xmlns:a16="http://schemas.microsoft.com/office/drawing/2014/main" id="{DE36DFF1-304B-C7AA-729B-4EE509FF46D4}"/>
                </a:ext>
              </a:extLst>
            </p:cNvPr>
            <p:cNvSpPr/>
            <p:nvPr/>
          </p:nvSpPr>
          <p:spPr>
            <a:xfrm>
              <a:off x="2060850" y="2701600"/>
              <a:ext cx="31350" cy="31350"/>
            </a:xfrm>
            <a:custGeom>
              <a:avLst/>
              <a:gdLst/>
              <a:ahLst/>
              <a:cxnLst/>
              <a:rect l="l" t="t" r="r" b="b"/>
              <a:pathLst>
                <a:path w="1254" h="1254" extrusionOk="0">
                  <a:moveTo>
                    <a:pt x="627" y="1"/>
                  </a:moveTo>
                  <a:cubicBezTo>
                    <a:pt x="289" y="1"/>
                    <a:pt x="0" y="290"/>
                    <a:pt x="0" y="627"/>
                  </a:cubicBezTo>
                  <a:cubicBezTo>
                    <a:pt x="0" y="965"/>
                    <a:pt x="289" y="1254"/>
                    <a:pt x="627" y="1254"/>
                  </a:cubicBezTo>
                  <a:cubicBezTo>
                    <a:pt x="964" y="1254"/>
                    <a:pt x="1253" y="965"/>
                    <a:pt x="1253" y="627"/>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p54">
              <a:extLst>
                <a:ext uri="{FF2B5EF4-FFF2-40B4-BE49-F238E27FC236}">
                  <a16:creationId xmlns:a16="http://schemas.microsoft.com/office/drawing/2014/main" id="{785F8F67-08F0-D6FE-A532-BA427C3B32AA}"/>
                </a:ext>
              </a:extLst>
            </p:cNvPr>
            <p:cNvSpPr/>
            <p:nvPr/>
          </p:nvSpPr>
          <p:spPr>
            <a:xfrm>
              <a:off x="2638575" y="1883500"/>
              <a:ext cx="344025" cy="166900"/>
            </a:xfrm>
            <a:custGeom>
              <a:avLst/>
              <a:gdLst/>
              <a:ahLst/>
              <a:cxnLst/>
              <a:rect l="l" t="t" r="r" b="b"/>
              <a:pathLst>
                <a:path w="13761" h="6676" extrusionOk="0">
                  <a:moveTo>
                    <a:pt x="6580" y="0"/>
                  </a:moveTo>
                  <a:lnTo>
                    <a:pt x="1" y="6603"/>
                  </a:lnTo>
                  <a:lnTo>
                    <a:pt x="1" y="6675"/>
                  </a:lnTo>
                  <a:lnTo>
                    <a:pt x="49" y="6675"/>
                  </a:lnTo>
                  <a:lnTo>
                    <a:pt x="6652" y="72"/>
                  </a:lnTo>
                  <a:lnTo>
                    <a:pt x="13712" y="72"/>
                  </a:lnTo>
                  <a:lnTo>
                    <a:pt x="13761" y="48"/>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p54">
              <a:extLst>
                <a:ext uri="{FF2B5EF4-FFF2-40B4-BE49-F238E27FC236}">
                  <a16:creationId xmlns:a16="http://schemas.microsoft.com/office/drawing/2014/main" id="{2BAD01A7-F71C-8E41-555C-24D20421B87D}"/>
                </a:ext>
              </a:extLst>
            </p:cNvPr>
            <p:cNvSpPr/>
            <p:nvPr/>
          </p:nvSpPr>
          <p:spPr>
            <a:xfrm>
              <a:off x="1797575" y="2119050"/>
              <a:ext cx="280150" cy="134975"/>
            </a:xfrm>
            <a:custGeom>
              <a:avLst/>
              <a:gdLst/>
              <a:ahLst/>
              <a:cxnLst/>
              <a:rect l="l" t="t" r="r" b="b"/>
              <a:pathLst>
                <a:path w="11206" h="5399" extrusionOk="0">
                  <a:moveTo>
                    <a:pt x="49" y="0"/>
                  </a:moveTo>
                  <a:lnTo>
                    <a:pt x="1" y="24"/>
                  </a:lnTo>
                  <a:lnTo>
                    <a:pt x="49" y="72"/>
                  </a:lnTo>
                  <a:lnTo>
                    <a:pt x="5832" y="72"/>
                  </a:lnTo>
                  <a:lnTo>
                    <a:pt x="11134" y="5374"/>
                  </a:lnTo>
                  <a:lnTo>
                    <a:pt x="11158" y="5398"/>
                  </a:lnTo>
                  <a:lnTo>
                    <a:pt x="11206" y="5374"/>
                  </a:lnTo>
                  <a:lnTo>
                    <a:pt x="11206" y="5302"/>
                  </a:lnTo>
                  <a:lnTo>
                    <a:pt x="5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p54">
              <a:extLst>
                <a:ext uri="{FF2B5EF4-FFF2-40B4-BE49-F238E27FC236}">
                  <a16:creationId xmlns:a16="http://schemas.microsoft.com/office/drawing/2014/main" id="{4B5DB60C-0B0F-02F7-3901-BDC36A304C60}"/>
                </a:ext>
              </a:extLst>
            </p:cNvPr>
            <p:cNvSpPr/>
            <p:nvPr/>
          </p:nvSpPr>
          <p:spPr>
            <a:xfrm>
              <a:off x="2638575" y="2545575"/>
              <a:ext cx="307275" cy="156050"/>
            </a:xfrm>
            <a:custGeom>
              <a:avLst/>
              <a:gdLst/>
              <a:ahLst/>
              <a:cxnLst/>
              <a:rect l="l" t="t" r="r" b="b"/>
              <a:pathLst>
                <a:path w="12291" h="6242" extrusionOk="0">
                  <a:moveTo>
                    <a:pt x="1" y="0"/>
                  </a:moveTo>
                  <a:lnTo>
                    <a:pt x="1" y="73"/>
                  </a:lnTo>
                  <a:lnTo>
                    <a:pt x="6146" y="6242"/>
                  </a:lnTo>
                  <a:lnTo>
                    <a:pt x="12243" y="6242"/>
                  </a:lnTo>
                  <a:lnTo>
                    <a:pt x="12291" y="6218"/>
                  </a:lnTo>
                  <a:lnTo>
                    <a:pt x="12243" y="6169"/>
                  </a:lnTo>
                  <a:lnTo>
                    <a:pt x="6194" y="6169"/>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7;p54">
              <a:extLst>
                <a:ext uri="{FF2B5EF4-FFF2-40B4-BE49-F238E27FC236}">
                  <a16:creationId xmlns:a16="http://schemas.microsoft.com/office/drawing/2014/main" id="{8F12EABB-1302-70F7-FC3A-A54DDCCB20F5}"/>
                </a:ext>
              </a:extLst>
            </p:cNvPr>
            <p:cNvSpPr/>
            <p:nvPr/>
          </p:nvSpPr>
          <p:spPr>
            <a:xfrm>
              <a:off x="1858425" y="2667275"/>
              <a:ext cx="500050" cy="286775"/>
            </a:xfrm>
            <a:custGeom>
              <a:avLst/>
              <a:gdLst/>
              <a:ahLst/>
              <a:cxnLst/>
              <a:rect l="l" t="t" r="r" b="b"/>
              <a:pathLst>
                <a:path w="20002" h="11471" extrusionOk="0">
                  <a:moveTo>
                    <a:pt x="19953" y="0"/>
                  </a:moveTo>
                  <a:lnTo>
                    <a:pt x="8579" y="11374"/>
                  </a:lnTo>
                  <a:lnTo>
                    <a:pt x="49" y="11374"/>
                  </a:lnTo>
                  <a:lnTo>
                    <a:pt x="0" y="11422"/>
                  </a:lnTo>
                  <a:lnTo>
                    <a:pt x="49" y="11471"/>
                  </a:lnTo>
                  <a:lnTo>
                    <a:pt x="8603" y="11471"/>
                  </a:lnTo>
                  <a:lnTo>
                    <a:pt x="8627" y="1144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8;p54">
              <a:extLst>
                <a:ext uri="{FF2B5EF4-FFF2-40B4-BE49-F238E27FC236}">
                  <a16:creationId xmlns:a16="http://schemas.microsoft.com/office/drawing/2014/main" id="{964C2535-E09E-4781-3D16-EEF75BA28567}"/>
                </a:ext>
              </a:extLst>
            </p:cNvPr>
            <p:cNvSpPr/>
            <p:nvPr/>
          </p:nvSpPr>
          <p:spPr>
            <a:xfrm>
              <a:off x="2638575" y="2132300"/>
              <a:ext cx="344025" cy="118100"/>
            </a:xfrm>
            <a:custGeom>
              <a:avLst/>
              <a:gdLst/>
              <a:ahLst/>
              <a:cxnLst/>
              <a:rect l="l" t="t" r="r" b="b"/>
              <a:pathLst>
                <a:path w="13761" h="4724" extrusionOk="0">
                  <a:moveTo>
                    <a:pt x="4628" y="0"/>
                  </a:moveTo>
                  <a:lnTo>
                    <a:pt x="1" y="4651"/>
                  </a:lnTo>
                  <a:lnTo>
                    <a:pt x="1" y="4723"/>
                  </a:lnTo>
                  <a:lnTo>
                    <a:pt x="49" y="4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9;p54">
              <a:extLst>
                <a:ext uri="{FF2B5EF4-FFF2-40B4-BE49-F238E27FC236}">
                  <a16:creationId xmlns:a16="http://schemas.microsoft.com/office/drawing/2014/main" id="{D4930A91-4EFE-A89D-E38B-BA6CB3142430}"/>
                </a:ext>
              </a:extLst>
            </p:cNvPr>
            <p:cNvSpPr/>
            <p:nvPr/>
          </p:nvSpPr>
          <p:spPr>
            <a:xfrm>
              <a:off x="1858425" y="1812400"/>
              <a:ext cx="500050" cy="179550"/>
            </a:xfrm>
            <a:custGeom>
              <a:avLst/>
              <a:gdLst/>
              <a:ahLst/>
              <a:cxnLst/>
              <a:rect l="l" t="t" r="r" b="b"/>
              <a:pathLst>
                <a:path w="20002" h="7182" extrusionOk="0">
                  <a:moveTo>
                    <a:pt x="49" y="0"/>
                  </a:moveTo>
                  <a:lnTo>
                    <a:pt x="0" y="49"/>
                  </a:lnTo>
                  <a:lnTo>
                    <a:pt x="49" y="97"/>
                  </a:lnTo>
                  <a:lnTo>
                    <a:pt x="12869" y="97"/>
                  </a:lnTo>
                  <a:lnTo>
                    <a:pt x="19953" y="7182"/>
                  </a:lnTo>
                  <a:lnTo>
                    <a:pt x="20001" y="7182"/>
                  </a:lnTo>
                  <a:lnTo>
                    <a:pt x="20001" y="7109"/>
                  </a:lnTo>
                  <a:lnTo>
                    <a:pt x="12917" y="25"/>
                  </a:lnTo>
                  <a:lnTo>
                    <a:pt x="1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0;p54">
              <a:extLst>
                <a:ext uri="{FF2B5EF4-FFF2-40B4-BE49-F238E27FC236}">
                  <a16:creationId xmlns:a16="http://schemas.microsoft.com/office/drawing/2014/main" id="{AE26229A-FEDB-2CDC-9884-6F35A22576B3}"/>
                </a:ext>
              </a:extLst>
            </p:cNvPr>
            <p:cNvSpPr/>
            <p:nvPr/>
          </p:nvSpPr>
          <p:spPr>
            <a:xfrm>
              <a:off x="1733725" y="2545575"/>
              <a:ext cx="344000" cy="148225"/>
            </a:xfrm>
            <a:custGeom>
              <a:avLst/>
              <a:gdLst/>
              <a:ahLst/>
              <a:cxnLst/>
              <a:rect l="l" t="t" r="r" b="b"/>
              <a:pathLst>
                <a:path w="13760" h="5929" extrusionOk="0">
                  <a:moveTo>
                    <a:pt x="13688" y="0"/>
                  </a:moveTo>
                  <a:lnTo>
                    <a:pt x="7856" y="5832"/>
                  </a:lnTo>
                  <a:lnTo>
                    <a:pt x="24" y="5832"/>
                  </a:lnTo>
                  <a:lnTo>
                    <a:pt x="0" y="5880"/>
                  </a:lnTo>
                  <a:lnTo>
                    <a:pt x="24" y="5928"/>
                  </a:lnTo>
                  <a:lnTo>
                    <a:pt x="7880" y="5928"/>
                  </a:lnTo>
                  <a:lnTo>
                    <a:pt x="7904" y="5904"/>
                  </a:lnTo>
                  <a:lnTo>
                    <a:pt x="13760" y="73"/>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1;p54">
              <a:extLst>
                <a:ext uri="{FF2B5EF4-FFF2-40B4-BE49-F238E27FC236}">
                  <a16:creationId xmlns:a16="http://schemas.microsoft.com/office/drawing/2014/main" id="{53781647-DF6C-6B62-FE86-5A197E917967}"/>
                </a:ext>
              </a:extLst>
            </p:cNvPr>
            <p:cNvSpPr/>
            <p:nvPr/>
          </p:nvSpPr>
          <p:spPr>
            <a:xfrm>
              <a:off x="1962650" y="2160600"/>
              <a:ext cx="23525" cy="104250"/>
            </a:xfrm>
            <a:custGeom>
              <a:avLst/>
              <a:gdLst/>
              <a:ahLst/>
              <a:cxnLst/>
              <a:rect l="l" t="t" r="r" b="b"/>
              <a:pathLst>
                <a:path w="941" h="4170" extrusionOk="0">
                  <a:moveTo>
                    <a:pt x="796" y="1"/>
                  </a:moveTo>
                  <a:cubicBezTo>
                    <a:pt x="362" y="1326"/>
                    <a:pt x="73" y="2724"/>
                    <a:pt x="0" y="4170"/>
                  </a:cubicBezTo>
                  <a:lnTo>
                    <a:pt x="193" y="4025"/>
                  </a:lnTo>
                  <a:cubicBezTo>
                    <a:pt x="289" y="2676"/>
                    <a:pt x="530" y="1350"/>
                    <a:pt x="940" y="121"/>
                  </a:cubicBez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2;p54">
              <a:extLst>
                <a:ext uri="{FF2B5EF4-FFF2-40B4-BE49-F238E27FC236}">
                  <a16:creationId xmlns:a16="http://schemas.microsoft.com/office/drawing/2014/main" id="{762685E2-6102-BD28-84C9-FA2ED8A45D50}"/>
                </a:ext>
              </a:extLst>
            </p:cNvPr>
            <p:cNvSpPr/>
            <p:nvPr/>
          </p:nvSpPr>
          <p:spPr>
            <a:xfrm>
              <a:off x="1983725" y="1899150"/>
              <a:ext cx="284375" cy="262100"/>
            </a:xfrm>
            <a:custGeom>
              <a:avLst/>
              <a:gdLst/>
              <a:ahLst/>
              <a:cxnLst/>
              <a:rect l="l" t="t" r="r" b="b"/>
              <a:pathLst>
                <a:path w="11375" h="10484" extrusionOk="0">
                  <a:moveTo>
                    <a:pt x="11230" y="1"/>
                  </a:moveTo>
                  <a:cubicBezTo>
                    <a:pt x="8170" y="772"/>
                    <a:pt x="5375" y="2434"/>
                    <a:pt x="3230" y="4820"/>
                  </a:cubicBezTo>
                  <a:cubicBezTo>
                    <a:pt x="1784" y="6459"/>
                    <a:pt x="675" y="8338"/>
                    <a:pt x="1" y="10363"/>
                  </a:cubicBezTo>
                  <a:lnTo>
                    <a:pt x="121" y="10483"/>
                  </a:lnTo>
                  <a:cubicBezTo>
                    <a:pt x="483" y="9399"/>
                    <a:pt x="965" y="8387"/>
                    <a:pt x="1519" y="7423"/>
                  </a:cubicBezTo>
                  <a:lnTo>
                    <a:pt x="1495" y="7423"/>
                  </a:lnTo>
                  <a:cubicBezTo>
                    <a:pt x="1471" y="7423"/>
                    <a:pt x="1447" y="7399"/>
                    <a:pt x="1422" y="7374"/>
                  </a:cubicBezTo>
                  <a:cubicBezTo>
                    <a:pt x="1398" y="7326"/>
                    <a:pt x="1422" y="7278"/>
                    <a:pt x="1471" y="7254"/>
                  </a:cubicBezTo>
                  <a:cubicBezTo>
                    <a:pt x="1471" y="7254"/>
                    <a:pt x="1543" y="7182"/>
                    <a:pt x="1712" y="7109"/>
                  </a:cubicBezTo>
                  <a:cubicBezTo>
                    <a:pt x="2266" y="6218"/>
                    <a:pt x="2917" y="5398"/>
                    <a:pt x="3615" y="4627"/>
                  </a:cubicBezTo>
                  <a:lnTo>
                    <a:pt x="3615" y="4459"/>
                  </a:lnTo>
                  <a:cubicBezTo>
                    <a:pt x="3615" y="4410"/>
                    <a:pt x="3664" y="4362"/>
                    <a:pt x="3712" y="4362"/>
                  </a:cubicBezTo>
                  <a:cubicBezTo>
                    <a:pt x="3760" y="4362"/>
                    <a:pt x="3808" y="4386"/>
                    <a:pt x="3808" y="4435"/>
                  </a:cubicBezTo>
                  <a:cubicBezTo>
                    <a:pt x="5832" y="2362"/>
                    <a:pt x="8435" y="868"/>
                    <a:pt x="11375" y="145"/>
                  </a:cubicBezTo>
                  <a:lnTo>
                    <a:pt x="11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3;p54">
              <a:extLst>
                <a:ext uri="{FF2B5EF4-FFF2-40B4-BE49-F238E27FC236}">
                  <a16:creationId xmlns:a16="http://schemas.microsoft.com/office/drawing/2014/main" id="{7A4FD346-169D-53E8-0820-03DC0DFEC936}"/>
                </a:ext>
              </a:extLst>
            </p:cNvPr>
            <p:cNvSpPr/>
            <p:nvPr/>
          </p:nvSpPr>
          <p:spPr>
            <a:xfrm>
              <a:off x="2018675" y="1990725"/>
              <a:ext cx="311475" cy="94000"/>
            </a:xfrm>
            <a:custGeom>
              <a:avLst/>
              <a:gdLst/>
              <a:ahLst/>
              <a:cxnLst/>
              <a:rect l="l" t="t" r="r" b="b"/>
              <a:pathLst>
                <a:path w="12459" h="3760" extrusionOk="0">
                  <a:moveTo>
                    <a:pt x="12459" y="0"/>
                  </a:moveTo>
                  <a:lnTo>
                    <a:pt x="12459" y="0"/>
                  </a:lnTo>
                  <a:cubicBezTo>
                    <a:pt x="11109" y="73"/>
                    <a:pt x="9832" y="265"/>
                    <a:pt x="8700" y="482"/>
                  </a:cubicBezTo>
                  <a:cubicBezTo>
                    <a:pt x="6362" y="964"/>
                    <a:pt x="4338" y="1639"/>
                    <a:pt x="2844" y="2266"/>
                  </a:cubicBezTo>
                  <a:cubicBezTo>
                    <a:pt x="2892" y="2314"/>
                    <a:pt x="2916" y="2362"/>
                    <a:pt x="2916" y="2434"/>
                  </a:cubicBezTo>
                  <a:cubicBezTo>
                    <a:pt x="4410" y="1832"/>
                    <a:pt x="6410" y="1133"/>
                    <a:pt x="8748" y="675"/>
                  </a:cubicBezTo>
                  <a:cubicBezTo>
                    <a:pt x="9784" y="458"/>
                    <a:pt x="10941" y="290"/>
                    <a:pt x="12194" y="193"/>
                  </a:cubicBezTo>
                  <a:lnTo>
                    <a:pt x="12459" y="0"/>
                  </a:lnTo>
                  <a:close/>
                  <a:moveTo>
                    <a:pt x="1711" y="2748"/>
                  </a:moveTo>
                  <a:cubicBezTo>
                    <a:pt x="1061" y="3037"/>
                    <a:pt x="603" y="3278"/>
                    <a:pt x="314" y="3446"/>
                  </a:cubicBezTo>
                  <a:cubicBezTo>
                    <a:pt x="145" y="3519"/>
                    <a:pt x="73" y="3591"/>
                    <a:pt x="73" y="3591"/>
                  </a:cubicBezTo>
                  <a:cubicBezTo>
                    <a:pt x="24" y="3615"/>
                    <a:pt x="0" y="3663"/>
                    <a:pt x="24" y="3711"/>
                  </a:cubicBezTo>
                  <a:cubicBezTo>
                    <a:pt x="49" y="3736"/>
                    <a:pt x="73" y="3760"/>
                    <a:pt x="97" y="3760"/>
                  </a:cubicBezTo>
                  <a:lnTo>
                    <a:pt x="121" y="3760"/>
                  </a:lnTo>
                  <a:cubicBezTo>
                    <a:pt x="145" y="3760"/>
                    <a:pt x="145" y="3736"/>
                    <a:pt x="145" y="3736"/>
                  </a:cubicBezTo>
                  <a:cubicBezTo>
                    <a:pt x="169" y="3736"/>
                    <a:pt x="747" y="3398"/>
                    <a:pt x="1784" y="2916"/>
                  </a:cubicBezTo>
                  <a:cubicBezTo>
                    <a:pt x="1760" y="2868"/>
                    <a:pt x="1735" y="2796"/>
                    <a:pt x="1711" y="27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4;p54">
              <a:extLst>
                <a:ext uri="{FF2B5EF4-FFF2-40B4-BE49-F238E27FC236}">
                  <a16:creationId xmlns:a16="http://schemas.microsoft.com/office/drawing/2014/main" id="{61DD5CB4-2AE9-4049-38BB-497203277A3E}"/>
                </a:ext>
              </a:extLst>
            </p:cNvPr>
            <p:cNvSpPr/>
            <p:nvPr/>
          </p:nvSpPr>
          <p:spPr>
            <a:xfrm>
              <a:off x="2074100" y="2008200"/>
              <a:ext cx="4850" cy="172925"/>
            </a:xfrm>
            <a:custGeom>
              <a:avLst/>
              <a:gdLst/>
              <a:ahLst/>
              <a:cxnLst/>
              <a:rect l="l" t="t" r="r" b="b"/>
              <a:pathLst>
                <a:path w="194" h="6917" extrusionOk="0">
                  <a:moveTo>
                    <a:pt x="97" y="0"/>
                  </a:moveTo>
                  <a:cubicBezTo>
                    <a:pt x="49" y="0"/>
                    <a:pt x="0" y="48"/>
                    <a:pt x="0" y="97"/>
                  </a:cubicBezTo>
                  <a:lnTo>
                    <a:pt x="0" y="265"/>
                  </a:lnTo>
                  <a:lnTo>
                    <a:pt x="0" y="1277"/>
                  </a:lnTo>
                  <a:cubicBezTo>
                    <a:pt x="49" y="1253"/>
                    <a:pt x="73" y="1253"/>
                    <a:pt x="97" y="1253"/>
                  </a:cubicBezTo>
                  <a:cubicBezTo>
                    <a:pt x="145" y="1253"/>
                    <a:pt x="169" y="1253"/>
                    <a:pt x="193" y="1277"/>
                  </a:cubicBezTo>
                  <a:lnTo>
                    <a:pt x="193" y="97"/>
                  </a:lnTo>
                  <a:cubicBezTo>
                    <a:pt x="193" y="97"/>
                    <a:pt x="193" y="73"/>
                    <a:pt x="193" y="73"/>
                  </a:cubicBezTo>
                  <a:cubicBezTo>
                    <a:pt x="193" y="24"/>
                    <a:pt x="145" y="0"/>
                    <a:pt x="97" y="0"/>
                  </a:cubicBezTo>
                  <a:close/>
                  <a:moveTo>
                    <a:pt x="0" y="2506"/>
                  </a:moveTo>
                  <a:lnTo>
                    <a:pt x="0" y="6916"/>
                  </a:lnTo>
                  <a:lnTo>
                    <a:pt x="193" y="6772"/>
                  </a:lnTo>
                  <a:lnTo>
                    <a:pt x="193" y="25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5;p54">
              <a:extLst>
                <a:ext uri="{FF2B5EF4-FFF2-40B4-BE49-F238E27FC236}">
                  <a16:creationId xmlns:a16="http://schemas.microsoft.com/office/drawing/2014/main" id="{6EF757B0-0786-17F8-6F5A-AF630BD79A6B}"/>
                </a:ext>
              </a:extLst>
            </p:cNvPr>
            <p:cNvSpPr/>
            <p:nvPr/>
          </p:nvSpPr>
          <p:spPr>
            <a:xfrm>
              <a:off x="2060850" y="2039525"/>
              <a:ext cx="31350" cy="31350"/>
            </a:xfrm>
            <a:custGeom>
              <a:avLst/>
              <a:gdLst/>
              <a:ahLst/>
              <a:cxnLst/>
              <a:rect l="l" t="t" r="r" b="b"/>
              <a:pathLst>
                <a:path w="1254" h="1254" extrusionOk="0">
                  <a:moveTo>
                    <a:pt x="627" y="0"/>
                  </a:moveTo>
                  <a:cubicBezTo>
                    <a:pt x="603" y="0"/>
                    <a:pt x="579" y="0"/>
                    <a:pt x="530" y="24"/>
                  </a:cubicBezTo>
                  <a:cubicBezTo>
                    <a:pt x="241" y="49"/>
                    <a:pt x="0" y="314"/>
                    <a:pt x="0" y="627"/>
                  </a:cubicBezTo>
                  <a:cubicBezTo>
                    <a:pt x="0" y="675"/>
                    <a:pt x="24" y="747"/>
                    <a:pt x="24" y="796"/>
                  </a:cubicBezTo>
                  <a:cubicBezTo>
                    <a:pt x="48" y="844"/>
                    <a:pt x="73" y="916"/>
                    <a:pt x="97" y="964"/>
                  </a:cubicBezTo>
                  <a:cubicBezTo>
                    <a:pt x="193" y="1109"/>
                    <a:pt x="362" y="1205"/>
                    <a:pt x="530" y="1253"/>
                  </a:cubicBezTo>
                  <a:lnTo>
                    <a:pt x="723" y="1253"/>
                  </a:lnTo>
                  <a:cubicBezTo>
                    <a:pt x="1012" y="1205"/>
                    <a:pt x="1253" y="940"/>
                    <a:pt x="1253" y="627"/>
                  </a:cubicBezTo>
                  <a:cubicBezTo>
                    <a:pt x="1253" y="579"/>
                    <a:pt x="1253" y="530"/>
                    <a:pt x="1229" y="482"/>
                  </a:cubicBezTo>
                  <a:cubicBezTo>
                    <a:pt x="1229" y="410"/>
                    <a:pt x="1205" y="362"/>
                    <a:pt x="1157" y="314"/>
                  </a:cubicBezTo>
                  <a:cubicBezTo>
                    <a:pt x="1061" y="145"/>
                    <a:pt x="916" y="49"/>
                    <a:pt x="723" y="24"/>
                  </a:cubicBezTo>
                  <a:cubicBezTo>
                    <a:pt x="699" y="0"/>
                    <a:pt x="67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6;p54">
              <a:extLst>
                <a:ext uri="{FF2B5EF4-FFF2-40B4-BE49-F238E27FC236}">
                  <a16:creationId xmlns:a16="http://schemas.microsoft.com/office/drawing/2014/main" id="{AFD9129D-6E1A-C5A7-95EC-90C2EC24A7B0}"/>
                </a:ext>
              </a:extLst>
            </p:cNvPr>
            <p:cNvSpPr/>
            <p:nvPr/>
          </p:nvSpPr>
          <p:spPr>
            <a:xfrm>
              <a:off x="1906625" y="2119050"/>
              <a:ext cx="128950" cy="92200"/>
            </a:xfrm>
            <a:custGeom>
              <a:avLst/>
              <a:gdLst/>
              <a:ahLst/>
              <a:cxnLst/>
              <a:rect l="l" t="t" r="r" b="b"/>
              <a:pathLst>
                <a:path w="5158" h="3688" extrusionOk="0">
                  <a:moveTo>
                    <a:pt x="121" y="0"/>
                  </a:moveTo>
                  <a:lnTo>
                    <a:pt x="0" y="72"/>
                  </a:lnTo>
                  <a:lnTo>
                    <a:pt x="1470" y="72"/>
                  </a:lnTo>
                  <a:lnTo>
                    <a:pt x="3037" y="1663"/>
                  </a:lnTo>
                  <a:lnTo>
                    <a:pt x="3181" y="1783"/>
                  </a:lnTo>
                  <a:lnTo>
                    <a:pt x="5085" y="3687"/>
                  </a:lnTo>
                  <a:lnTo>
                    <a:pt x="5157" y="3639"/>
                  </a:lnTo>
                  <a:lnTo>
                    <a:pt x="3205" y="1687"/>
                  </a:lnTo>
                  <a:lnTo>
                    <a:pt x="3085" y="1567"/>
                  </a:lnTo>
                  <a:lnTo>
                    <a:pt x="1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7;p54">
              <a:extLst>
                <a:ext uri="{FF2B5EF4-FFF2-40B4-BE49-F238E27FC236}">
                  <a16:creationId xmlns:a16="http://schemas.microsoft.com/office/drawing/2014/main" id="{129B58D7-3BF5-AE80-E5E9-B9902D46D51D}"/>
                </a:ext>
              </a:extLst>
            </p:cNvPr>
            <p:cNvSpPr/>
            <p:nvPr/>
          </p:nvSpPr>
          <p:spPr>
            <a:xfrm>
              <a:off x="2266875" y="1886500"/>
              <a:ext cx="188000" cy="15700"/>
            </a:xfrm>
            <a:custGeom>
              <a:avLst/>
              <a:gdLst/>
              <a:ahLst/>
              <a:cxnLst/>
              <a:rect l="l" t="t" r="r" b="b"/>
              <a:pathLst>
                <a:path w="7520" h="628" extrusionOk="0">
                  <a:moveTo>
                    <a:pt x="3663" y="1"/>
                  </a:moveTo>
                  <a:cubicBezTo>
                    <a:pt x="3712" y="25"/>
                    <a:pt x="3736" y="49"/>
                    <a:pt x="3736" y="97"/>
                  </a:cubicBezTo>
                  <a:lnTo>
                    <a:pt x="3736" y="193"/>
                  </a:lnTo>
                  <a:lnTo>
                    <a:pt x="3856" y="193"/>
                  </a:lnTo>
                  <a:cubicBezTo>
                    <a:pt x="5037" y="193"/>
                    <a:pt x="6194" y="314"/>
                    <a:pt x="7326" y="579"/>
                  </a:cubicBezTo>
                  <a:lnTo>
                    <a:pt x="7519" y="434"/>
                  </a:lnTo>
                  <a:cubicBezTo>
                    <a:pt x="6338" y="145"/>
                    <a:pt x="5085" y="1"/>
                    <a:pt x="3856" y="1"/>
                  </a:cubicBezTo>
                  <a:close/>
                  <a:moveTo>
                    <a:pt x="3615" y="1"/>
                  </a:moveTo>
                  <a:cubicBezTo>
                    <a:pt x="3182" y="25"/>
                    <a:pt x="2724" y="49"/>
                    <a:pt x="2218" y="97"/>
                  </a:cubicBezTo>
                  <a:cubicBezTo>
                    <a:pt x="1471" y="169"/>
                    <a:pt x="724" y="290"/>
                    <a:pt x="1" y="482"/>
                  </a:cubicBezTo>
                  <a:lnTo>
                    <a:pt x="145" y="627"/>
                  </a:lnTo>
                  <a:cubicBezTo>
                    <a:pt x="820" y="458"/>
                    <a:pt x="1519" y="338"/>
                    <a:pt x="2218" y="266"/>
                  </a:cubicBezTo>
                  <a:cubicBezTo>
                    <a:pt x="2700" y="241"/>
                    <a:pt x="3133" y="193"/>
                    <a:pt x="3543" y="193"/>
                  </a:cubicBezTo>
                  <a:lnTo>
                    <a:pt x="3543" y="97"/>
                  </a:lnTo>
                  <a:cubicBezTo>
                    <a:pt x="3543" y="49"/>
                    <a:pt x="3591" y="25"/>
                    <a:pt x="3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8;p54">
              <a:extLst>
                <a:ext uri="{FF2B5EF4-FFF2-40B4-BE49-F238E27FC236}">
                  <a16:creationId xmlns:a16="http://schemas.microsoft.com/office/drawing/2014/main" id="{45C16FEA-D8FD-7B18-B40F-612F03DE4330}"/>
                </a:ext>
              </a:extLst>
            </p:cNvPr>
            <p:cNvSpPr/>
            <p:nvPr/>
          </p:nvSpPr>
          <p:spPr>
            <a:xfrm>
              <a:off x="2355425" y="1886500"/>
              <a:ext cx="4850" cy="84975"/>
            </a:xfrm>
            <a:custGeom>
              <a:avLst/>
              <a:gdLst/>
              <a:ahLst/>
              <a:cxnLst/>
              <a:rect l="l" t="t" r="r" b="b"/>
              <a:pathLst>
                <a:path w="194" h="3399" extrusionOk="0">
                  <a:moveTo>
                    <a:pt x="73" y="1"/>
                  </a:moveTo>
                  <a:cubicBezTo>
                    <a:pt x="49" y="25"/>
                    <a:pt x="1" y="49"/>
                    <a:pt x="1" y="97"/>
                  </a:cubicBezTo>
                  <a:lnTo>
                    <a:pt x="1" y="3398"/>
                  </a:lnTo>
                  <a:lnTo>
                    <a:pt x="194" y="3254"/>
                  </a:lnTo>
                  <a:lnTo>
                    <a:pt x="194" y="193"/>
                  </a:lnTo>
                  <a:lnTo>
                    <a:pt x="194" y="97"/>
                  </a:lnTo>
                  <a:cubicBezTo>
                    <a:pt x="194" y="49"/>
                    <a:pt x="170" y="25"/>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9;p54">
              <a:extLst>
                <a:ext uri="{FF2B5EF4-FFF2-40B4-BE49-F238E27FC236}">
                  <a16:creationId xmlns:a16="http://schemas.microsoft.com/office/drawing/2014/main" id="{E0536798-B3CA-DB9C-06F0-2D6A9E52E49B}"/>
                </a:ext>
              </a:extLst>
            </p:cNvPr>
            <p:cNvSpPr/>
            <p:nvPr/>
          </p:nvSpPr>
          <p:spPr>
            <a:xfrm>
              <a:off x="2238575" y="1872050"/>
              <a:ext cx="108450" cy="107250"/>
            </a:xfrm>
            <a:custGeom>
              <a:avLst/>
              <a:gdLst/>
              <a:ahLst/>
              <a:cxnLst/>
              <a:rect l="l" t="t" r="r" b="b"/>
              <a:pathLst>
                <a:path w="4338" h="4290" extrusionOk="0">
                  <a:moveTo>
                    <a:pt x="72" y="0"/>
                  </a:moveTo>
                  <a:lnTo>
                    <a:pt x="0" y="48"/>
                  </a:lnTo>
                  <a:lnTo>
                    <a:pt x="1036" y="1085"/>
                  </a:lnTo>
                  <a:lnTo>
                    <a:pt x="1181" y="1229"/>
                  </a:lnTo>
                  <a:lnTo>
                    <a:pt x="4241" y="4290"/>
                  </a:lnTo>
                  <a:lnTo>
                    <a:pt x="4338" y="4241"/>
                  </a:lnTo>
                  <a:lnTo>
                    <a:pt x="1277" y="1205"/>
                  </a:lnTo>
                  <a:lnTo>
                    <a:pt x="1133" y="1060"/>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0;p54">
              <a:extLst>
                <a:ext uri="{FF2B5EF4-FFF2-40B4-BE49-F238E27FC236}">
                  <a16:creationId xmlns:a16="http://schemas.microsoft.com/office/drawing/2014/main" id="{D7AC29DA-000C-6252-732C-AD963C08860D}"/>
                </a:ext>
              </a:extLst>
            </p:cNvPr>
            <p:cNvSpPr/>
            <p:nvPr/>
          </p:nvSpPr>
          <p:spPr>
            <a:xfrm>
              <a:off x="1945175" y="2569675"/>
              <a:ext cx="27125" cy="25325"/>
            </a:xfrm>
            <a:custGeom>
              <a:avLst/>
              <a:gdLst/>
              <a:ahLst/>
              <a:cxnLst/>
              <a:rect l="l" t="t" r="r" b="b"/>
              <a:pathLst>
                <a:path w="1085" h="1013" extrusionOk="0">
                  <a:moveTo>
                    <a:pt x="1013" y="0"/>
                  </a:moveTo>
                  <a:cubicBezTo>
                    <a:pt x="1035" y="287"/>
                    <a:pt x="1057" y="554"/>
                    <a:pt x="1079" y="820"/>
                  </a:cubicBezTo>
                  <a:lnTo>
                    <a:pt x="1085" y="820"/>
                  </a:lnTo>
                  <a:cubicBezTo>
                    <a:pt x="1061" y="554"/>
                    <a:pt x="1037" y="289"/>
                    <a:pt x="1013" y="0"/>
                  </a:cubicBezTo>
                  <a:close/>
                  <a:moveTo>
                    <a:pt x="169" y="651"/>
                  </a:moveTo>
                  <a:lnTo>
                    <a:pt x="0" y="747"/>
                  </a:lnTo>
                  <a:cubicBezTo>
                    <a:pt x="241" y="916"/>
                    <a:pt x="531" y="1012"/>
                    <a:pt x="892" y="1012"/>
                  </a:cubicBezTo>
                  <a:cubicBezTo>
                    <a:pt x="964" y="1012"/>
                    <a:pt x="1013" y="988"/>
                    <a:pt x="1085" y="988"/>
                  </a:cubicBezTo>
                  <a:cubicBezTo>
                    <a:pt x="1085" y="964"/>
                    <a:pt x="1085" y="940"/>
                    <a:pt x="1085" y="892"/>
                  </a:cubicBezTo>
                  <a:cubicBezTo>
                    <a:pt x="1083" y="868"/>
                    <a:pt x="1081" y="844"/>
                    <a:pt x="1079" y="820"/>
                  </a:cubicBezTo>
                  <a:lnTo>
                    <a:pt x="892" y="820"/>
                  </a:lnTo>
                  <a:cubicBezTo>
                    <a:pt x="603" y="820"/>
                    <a:pt x="362" y="747"/>
                    <a:pt x="169" y="6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1;p54">
              <a:extLst>
                <a:ext uri="{FF2B5EF4-FFF2-40B4-BE49-F238E27FC236}">
                  <a16:creationId xmlns:a16="http://schemas.microsoft.com/office/drawing/2014/main" id="{CF8DBB67-A162-3AF9-F451-CFF7F465D741}"/>
                </a:ext>
              </a:extLst>
            </p:cNvPr>
            <p:cNvSpPr/>
            <p:nvPr/>
          </p:nvSpPr>
          <p:spPr>
            <a:xfrm>
              <a:off x="2755450" y="2341350"/>
              <a:ext cx="91600" cy="246425"/>
            </a:xfrm>
            <a:custGeom>
              <a:avLst/>
              <a:gdLst/>
              <a:ahLst/>
              <a:cxnLst/>
              <a:rect l="l" t="t" r="r" b="b"/>
              <a:pathLst>
                <a:path w="3664" h="9857" extrusionOk="0">
                  <a:moveTo>
                    <a:pt x="73" y="8483"/>
                  </a:moveTo>
                  <a:lnTo>
                    <a:pt x="73" y="8483"/>
                  </a:lnTo>
                  <a:cubicBezTo>
                    <a:pt x="49" y="8892"/>
                    <a:pt x="25" y="9278"/>
                    <a:pt x="1" y="9639"/>
                  </a:cubicBezTo>
                  <a:cubicBezTo>
                    <a:pt x="3" y="9640"/>
                    <a:pt x="5" y="9640"/>
                    <a:pt x="6" y="9640"/>
                  </a:cubicBezTo>
                  <a:lnTo>
                    <a:pt x="6" y="9640"/>
                  </a:lnTo>
                  <a:cubicBezTo>
                    <a:pt x="29" y="9262"/>
                    <a:pt x="51" y="8883"/>
                    <a:pt x="73" y="8483"/>
                  </a:cubicBezTo>
                  <a:close/>
                  <a:moveTo>
                    <a:pt x="1591" y="0"/>
                  </a:moveTo>
                  <a:cubicBezTo>
                    <a:pt x="1423" y="0"/>
                    <a:pt x="1254" y="24"/>
                    <a:pt x="1109" y="73"/>
                  </a:cubicBezTo>
                  <a:cubicBezTo>
                    <a:pt x="820" y="169"/>
                    <a:pt x="531" y="289"/>
                    <a:pt x="338" y="386"/>
                  </a:cubicBezTo>
                  <a:cubicBezTo>
                    <a:pt x="338" y="434"/>
                    <a:pt x="338" y="482"/>
                    <a:pt x="338" y="530"/>
                  </a:cubicBezTo>
                  <a:cubicBezTo>
                    <a:pt x="338" y="892"/>
                    <a:pt x="314" y="1277"/>
                    <a:pt x="314" y="1639"/>
                  </a:cubicBezTo>
                  <a:cubicBezTo>
                    <a:pt x="314" y="1302"/>
                    <a:pt x="338" y="940"/>
                    <a:pt x="338" y="579"/>
                  </a:cubicBezTo>
                  <a:cubicBezTo>
                    <a:pt x="507" y="506"/>
                    <a:pt x="844" y="338"/>
                    <a:pt x="1158" y="241"/>
                  </a:cubicBezTo>
                  <a:cubicBezTo>
                    <a:pt x="1302" y="193"/>
                    <a:pt x="1447" y="169"/>
                    <a:pt x="1591" y="169"/>
                  </a:cubicBezTo>
                  <a:cubicBezTo>
                    <a:pt x="1760" y="169"/>
                    <a:pt x="1929" y="217"/>
                    <a:pt x="2097" y="265"/>
                  </a:cubicBezTo>
                  <a:cubicBezTo>
                    <a:pt x="2314" y="362"/>
                    <a:pt x="2483" y="530"/>
                    <a:pt x="2507" y="723"/>
                  </a:cubicBezTo>
                  <a:cubicBezTo>
                    <a:pt x="2772" y="2000"/>
                    <a:pt x="3471" y="6290"/>
                    <a:pt x="1712" y="8218"/>
                  </a:cubicBezTo>
                  <a:lnTo>
                    <a:pt x="1688" y="8242"/>
                  </a:lnTo>
                  <a:lnTo>
                    <a:pt x="1688" y="8290"/>
                  </a:lnTo>
                  <a:cubicBezTo>
                    <a:pt x="1688" y="8290"/>
                    <a:pt x="1688" y="8965"/>
                    <a:pt x="1206" y="9374"/>
                  </a:cubicBezTo>
                  <a:cubicBezTo>
                    <a:pt x="989" y="9567"/>
                    <a:pt x="676" y="9663"/>
                    <a:pt x="314" y="9663"/>
                  </a:cubicBezTo>
                  <a:cubicBezTo>
                    <a:pt x="219" y="9663"/>
                    <a:pt x="124" y="9663"/>
                    <a:pt x="6" y="9640"/>
                  </a:cubicBezTo>
                  <a:lnTo>
                    <a:pt x="6" y="9640"/>
                  </a:lnTo>
                  <a:cubicBezTo>
                    <a:pt x="5" y="9672"/>
                    <a:pt x="3" y="9704"/>
                    <a:pt x="1" y="9736"/>
                  </a:cubicBezTo>
                  <a:cubicBezTo>
                    <a:pt x="1" y="9760"/>
                    <a:pt x="1" y="9784"/>
                    <a:pt x="1" y="9832"/>
                  </a:cubicBezTo>
                  <a:cubicBezTo>
                    <a:pt x="121" y="9832"/>
                    <a:pt x="218" y="9856"/>
                    <a:pt x="314" y="9856"/>
                  </a:cubicBezTo>
                  <a:cubicBezTo>
                    <a:pt x="724" y="9856"/>
                    <a:pt x="1061" y="9736"/>
                    <a:pt x="1326" y="9519"/>
                  </a:cubicBezTo>
                  <a:cubicBezTo>
                    <a:pt x="1808" y="9109"/>
                    <a:pt x="1856" y="8483"/>
                    <a:pt x="1856" y="8314"/>
                  </a:cubicBezTo>
                  <a:cubicBezTo>
                    <a:pt x="3664" y="6314"/>
                    <a:pt x="2965" y="1976"/>
                    <a:pt x="2700" y="675"/>
                  </a:cubicBezTo>
                  <a:cubicBezTo>
                    <a:pt x="2652" y="434"/>
                    <a:pt x="2435" y="193"/>
                    <a:pt x="2146" y="97"/>
                  </a:cubicBezTo>
                  <a:cubicBezTo>
                    <a:pt x="1977" y="24"/>
                    <a:pt x="1784"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p54">
              <a:extLst>
                <a:ext uri="{FF2B5EF4-FFF2-40B4-BE49-F238E27FC236}">
                  <a16:creationId xmlns:a16="http://schemas.microsoft.com/office/drawing/2014/main" id="{0910C694-FA0C-31BC-226E-31876A35A79A}"/>
                </a:ext>
              </a:extLst>
            </p:cNvPr>
            <p:cNvSpPr/>
            <p:nvPr/>
          </p:nvSpPr>
          <p:spPr>
            <a:xfrm>
              <a:off x="1970475" y="2041325"/>
              <a:ext cx="794050" cy="958500"/>
            </a:xfrm>
            <a:custGeom>
              <a:avLst/>
              <a:gdLst/>
              <a:ahLst/>
              <a:cxnLst/>
              <a:rect l="l" t="t" r="r" b="b"/>
              <a:pathLst>
                <a:path w="31762" h="38340" extrusionOk="0">
                  <a:moveTo>
                    <a:pt x="28364" y="1"/>
                  </a:moveTo>
                  <a:lnTo>
                    <a:pt x="28219" y="121"/>
                  </a:lnTo>
                  <a:cubicBezTo>
                    <a:pt x="28436" y="410"/>
                    <a:pt x="28677" y="699"/>
                    <a:pt x="28870" y="1013"/>
                  </a:cubicBezTo>
                  <a:cubicBezTo>
                    <a:pt x="28942" y="1133"/>
                    <a:pt x="29038" y="1254"/>
                    <a:pt x="29111" y="1374"/>
                  </a:cubicBezTo>
                  <a:cubicBezTo>
                    <a:pt x="29207" y="1422"/>
                    <a:pt x="29327" y="1495"/>
                    <a:pt x="29424" y="1567"/>
                  </a:cubicBezTo>
                  <a:cubicBezTo>
                    <a:pt x="29472" y="1591"/>
                    <a:pt x="29472" y="1639"/>
                    <a:pt x="29448" y="1687"/>
                  </a:cubicBezTo>
                  <a:lnTo>
                    <a:pt x="29376" y="1736"/>
                  </a:lnTo>
                  <a:lnTo>
                    <a:pt x="29327" y="1712"/>
                  </a:lnTo>
                  <a:lnTo>
                    <a:pt x="29303" y="1712"/>
                  </a:lnTo>
                  <a:cubicBezTo>
                    <a:pt x="29833" y="2555"/>
                    <a:pt x="30267" y="3471"/>
                    <a:pt x="30605" y="4410"/>
                  </a:cubicBezTo>
                  <a:lnTo>
                    <a:pt x="30749" y="4266"/>
                  </a:lnTo>
                  <a:cubicBezTo>
                    <a:pt x="30315" y="3085"/>
                    <a:pt x="29737" y="1977"/>
                    <a:pt x="29038" y="916"/>
                  </a:cubicBezTo>
                  <a:cubicBezTo>
                    <a:pt x="28821" y="603"/>
                    <a:pt x="28605" y="290"/>
                    <a:pt x="28364" y="1"/>
                  </a:cubicBezTo>
                  <a:close/>
                  <a:moveTo>
                    <a:pt x="193" y="21014"/>
                  </a:moveTo>
                  <a:lnTo>
                    <a:pt x="1" y="21134"/>
                  </a:lnTo>
                  <a:cubicBezTo>
                    <a:pt x="25" y="21448"/>
                    <a:pt x="49" y="21737"/>
                    <a:pt x="73" y="22026"/>
                  </a:cubicBezTo>
                  <a:cubicBezTo>
                    <a:pt x="73" y="22074"/>
                    <a:pt x="73" y="22098"/>
                    <a:pt x="73" y="22122"/>
                  </a:cubicBezTo>
                  <a:cubicBezTo>
                    <a:pt x="145" y="22869"/>
                    <a:pt x="193" y="23544"/>
                    <a:pt x="266" y="24146"/>
                  </a:cubicBezTo>
                  <a:lnTo>
                    <a:pt x="434" y="23978"/>
                  </a:lnTo>
                  <a:cubicBezTo>
                    <a:pt x="362" y="23424"/>
                    <a:pt x="314" y="22797"/>
                    <a:pt x="266" y="22098"/>
                  </a:cubicBezTo>
                  <a:cubicBezTo>
                    <a:pt x="266" y="22074"/>
                    <a:pt x="266" y="22050"/>
                    <a:pt x="266" y="22026"/>
                  </a:cubicBezTo>
                  <a:cubicBezTo>
                    <a:pt x="242" y="21929"/>
                    <a:pt x="242" y="21857"/>
                    <a:pt x="242" y="21761"/>
                  </a:cubicBezTo>
                  <a:cubicBezTo>
                    <a:pt x="217" y="21520"/>
                    <a:pt x="193" y="21255"/>
                    <a:pt x="193" y="21014"/>
                  </a:cubicBezTo>
                  <a:close/>
                  <a:moveTo>
                    <a:pt x="30773" y="4362"/>
                  </a:moveTo>
                  <a:lnTo>
                    <a:pt x="30629" y="4507"/>
                  </a:lnTo>
                  <a:cubicBezTo>
                    <a:pt x="31183" y="5977"/>
                    <a:pt x="31472" y="7543"/>
                    <a:pt x="31569" y="9134"/>
                  </a:cubicBezTo>
                  <a:lnTo>
                    <a:pt x="31665" y="9134"/>
                  </a:lnTo>
                  <a:cubicBezTo>
                    <a:pt x="31713" y="9134"/>
                    <a:pt x="31737" y="9182"/>
                    <a:pt x="31737" y="9230"/>
                  </a:cubicBezTo>
                  <a:cubicBezTo>
                    <a:pt x="31737" y="9278"/>
                    <a:pt x="31713" y="9326"/>
                    <a:pt x="31665" y="9326"/>
                  </a:cubicBezTo>
                  <a:lnTo>
                    <a:pt x="31569" y="9326"/>
                  </a:lnTo>
                  <a:cubicBezTo>
                    <a:pt x="31569" y="9543"/>
                    <a:pt x="31569" y="9760"/>
                    <a:pt x="31569" y="10001"/>
                  </a:cubicBezTo>
                  <a:lnTo>
                    <a:pt x="31569" y="10049"/>
                  </a:lnTo>
                  <a:cubicBezTo>
                    <a:pt x="31569" y="10869"/>
                    <a:pt x="31569" y="11712"/>
                    <a:pt x="31544" y="12531"/>
                  </a:cubicBezTo>
                  <a:cubicBezTo>
                    <a:pt x="31544" y="12893"/>
                    <a:pt x="31544" y="13278"/>
                    <a:pt x="31544" y="13640"/>
                  </a:cubicBezTo>
                  <a:cubicBezTo>
                    <a:pt x="31496" y="16267"/>
                    <a:pt x="31400" y="18580"/>
                    <a:pt x="31279" y="20580"/>
                  </a:cubicBezTo>
                  <a:cubicBezTo>
                    <a:pt x="31328" y="20580"/>
                    <a:pt x="31352" y="20628"/>
                    <a:pt x="31352" y="20652"/>
                  </a:cubicBezTo>
                  <a:cubicBezTo>
                    <a:pt x="31352" y="20700"/>
                    <a:pt x="31328" y="20749"/>
                    <a:pt x="31279" y="20749"/>
                  </a:cubicBezTo>
                  <a:cubicBezTo>
                    <a:pt x="31255" y="21086"/>
                    <a:pt x="31231" y="21399"/>
                    <a:pt x="31231" y="21713"/>
                  </a:cubicBezTo>
                  <a:cubicBezTo>
                    <a:pt x="31159" y="22725"/>
                    <a:pt x="31062" y="23616"/>
                    <a:pt x="30990" y="24387"/>
                  </a:cubicBezTo>
                  <a:lnTo>
                    <a:pt x="31159" y="24556"/>
                  </a:lnTo>
                  <a:cubicBezTo>
                    <a:pt x="31231" y="23761"/>
                    <a:pt x="31328" y="22869"/>
                    <a:pt x="31400" y="21833"/>
                  </a:cubicBezTo>
                  <a:cubicBezTo>
                    <a:pt x="31400" y="21785"/>
                    <a:pt x="31400" y="21761"/>
                    <a:pt x="31400" y="21737"/>
                  </a:cubicBezTo>
                  <a:cubicBezTo>
                    <a:pt x="31424" y="21327"/>
                    <a:pt x="31448" y="20917"/>
                    <a:pt x="31472" y="20484"/>
                  </a:cubicBezTo>
                  <a:cubicBezTo>
                    <a:pt x="31472" y="20484"/>
                    <a:pt x="31472" y="20460"/>
                    <a:pt x="31472" y="20460"/>
                  </a:cubicBezTo>
                  <a:cubicBezTo>
                    <a:pt x="31593" y="18508"/>
                    <a:pt x="31665" y="16218"/>
                    <a:pt x="31713" y="13640"/>
                  </a:cubicBezTo>
                  <a:cubicBezTo>
                    <a:pt x="31713" y="13278"/>
                    <a:pt x="31737" y="12893"/>
                    <a:pt x="31737" y="12531"/>
                  </a:cubicBezTo>
                  <a:cubicBezTo>
                    <a:pt x="31737" y="12483"/>
                    <a:pt x="31737" y="12435"/>
                    <a:pt x="31737" y="12387"/>
                  </a:cubicBezTo>
                  <a:cubicBezTo>
                    <a:pt x="31737" y="11616"/>
                    <a:pt x="31761" y="10820"/>
                    <a:pt x="31761" y="10049"/>
                  </a:cubicBezTo>
                  <a:lnTo>
                    <a:pt x="31761" y="10001"/>
                  </a:lnTo>
                  <a:cubicBezTo>
                    <a:pt x="31761" y="8049"/>
                    <a:pt x="31448" y="6145"/>
                    <a:pt x="30773" y="4362"/>
                  </a:cubicBezTo>
                  <a:close/>
                  <a:moveTo>
                    <a:pt x="30966" y="24508"/>
                  </a:moveTo>
                  <a:cubicBezTo>
                    <a:pt x="30894" y="25207"/>
                    <a:pt x="30797" y="25785"/>
                    <a:pt x="30701" y="26291"/>
                  </a:cubicBezTo>
                  <a:cubicBezTo>
                    <a:pt x="30629" y="26508"/>
                    <a:pt x="30532" y="26749"/>
                    <a:pt x="30412" y="26990"/>
                  </a:cubicBezTo>
                  <a:lnTo>
                    <a:pt x="30725" y="26749"/>
                  </a:lnTo>
                  <a:cubicBezTo>
                    <a:pt x="30773" y="26604"/>
                    <a:pt x="30846" y="26484"/>
                    <a:pt x="30894" y="26339"/>
                  </a:cubicBezTo>
                  <a:lnTo>
                    <a:pt x="30894" y="26315"/>
                  </a:lnTo>
                  <a:cubicBezTo>
                    <a:pt x="30990" y="25857"/>
                    <a:pt x="31062" y="25303"/>
                    <a:pt x="31135" y="24677"/>
                  </a:cubicBezTo>
                  <a:lnTo>
                    <a:pt x="30966" y="24508"/>
                  </a:lnTo>
                  <a:close/>
                  <a:moveTo>
                    <a:pt x="434" y="24098"/>
                  </a:moveTo>
                  <a:lnTo>
                    <a:pt x="266" y="24243"/>
                  </a:lnTo>
                  <a:cubicBezTo>
                    <a:pt x="362" y="25110"/>
                    <a:pt x="458" y="25809"/>
                    <a:pt x="579" y="26363"/>
                  </a:cubicBezTo>
                  <a:lnTo>
                    <a:pt x="579" y="26388"/>
                  </a:lnTo>
                  <a:cubicBezTo>
                    <a:pt x="699" y="26677"/>
                    <a:pt x="820" y="26966"/>
                    <a:pt x="964" y="27255"/>
                  </a:cubicBezTo>
                  <a:cubicBezTo>
                    <a:pt x="964" y="27231"/>
                    <a:pt x="964" y="27231"/>
                    <a:pt x="964" y="27231"/>
                  </a:cubicBezTo>
                  <a:cubicBezTo>
                    <a:pt x="964" y="27159"/>
                    <a:pt x="1013" y="27135"/>
                    <a:pt x="1061" y="27135"/>
                  </a:cubicBezTo>
                  <a:lnTo>
                    <a:pt x="1109" y="27135"/>
                  </a:lnTo>
                  <a:cubicBezTo>
                    <a:pt x="989" y="26869"/>
                    <a:pt x="868" y="26580"/>
                    <a:pt x="772" y="26339"/>
                  </a:cubicBezTo>
                  <a:cubicBezTo>
                    <a:pt x="651" y="25737"/>
                    <a:pt x="531" y="24990"/>
                    <a:pt x="434" y="24098"/>
                  </a:cubicBezTo>
                  <a:close/>
                  <a:moveTo>
                    <a:pt x="989" y="27279"/>
                  </a:moveTo>
                  <a:cubicBezTo>
                    <a:pt x="989" y="27288"/>
                    <a:pt x="992" y="27293"/>
                    <a:pt x="998" y="27297"/>
                  </a:cubicBezTo>
                  <a:lnTo>
                    <a:pt x="998" y="27297"/>
                  </a:lnTo>
                  <a:cubicBezTo>
                    <a:pt x="995" y="27291"/>
                    <a:pt x="992" y="27285"/>
                    <a:pt x="989" y="27279"/>
                  </a:cubicBezTo>
                  <a:close/>
                  <a:moveTo>
                    <a:pt x="998" y="27297"/>
                  </a:moveTo>
                  <a:cubicBezTo>
                    <a:pt x="1673" y="28617"/>
                    <a:pt x="2754" y="30033"/>
                    <a:pt x="4145" y="31448"/>
                  </a:cubicBezTo>
                  <a:lnTo>
                    <a:pt x="4145" y="31183"/>
                  </a:lnTo>
                  <a:cubicBezTo>
                    <a:pt x="2868" y="29882"/>
                    <a:pt x="1856" y="28556"/>
                    <a:pt x="1205" y="27303"/>
                  </a:cubicBezTo>
                  <a:lnTo>
                    <a:pt x="1061" y="27303"/>
                  </a:lnTo>
                  <a:cubicBezTo>
                    <a:pt x="1030" y="27303"/>
                    <a:pt x="1009" y="27303"/>
                    <a:pt x="998" y="27297"/>
                  </a:cubicBezTo>
                  <a:close/>
                  <a:moveTo>
                    <a:pt x="4338" y="31376"/>
                  </a:moveTo>
                  <a:lnTo>
                    <a:pt x="4338" y="31520"/>
                  </a:lnTo>
                  <a:cubicBezTo>
                    <a:pt x="4338" y="31544"/>
                    <a:pt x="4314" y="31569"/>
                    <a:pt x="4290" y="31593"/>
                  </a:cubicBezTo>
                  <a:cubicBezTo>
                    <a:pt x="4908" y="32211"/>
                    <a:pt x="5597" y="32806"/>
                    <a:pt x="6333" y="33400"/>
                  </a:cubicBezTo>
                  <a:lnTo>
                    <a:pt x="6333" y="33400"/>
                  </a:lnTo>
                  <a:cubicBezTo>
                    <a:pt x="6328" y="33393"/>
                    <a:pt x="6323" y="33384"/>
                    <a:pt x="6314" y="33376"/>
                  </a:cubicBezTo>
                  <a:cubicBezTo>
                    <a:pt x="6314" y="33328"/>
                    <a:pt x="6338" y="33279"/>
                    <a:pt x="6386" y="33279"/>
                  </a:cubicBezTo>
                  <a:cubicBezTo>
                    <a:pt x="6386" y="33279"/>
                    <a:pt x="6411" y="33255"/>
                    <a:pt x="6435" y="33255"/>
                  </a:cubicBezTo>
                  <a:cubicBezTo>
                    <a:pt x="5688" y="32629"/>
                    <a:pt x="4965" y="32002"/>
                    <a:pt x="4338" y="31376"/>
                  </a:cubicBezTo>
                  <a:close/>
                  <a:moveTo>
                    <a:pt x="6333" y="33400"/>
                  </a:moveTo>
                  <a:cubicBezTo>
                    <a:pt x="6341" y="33414"/>
                    <a:pt x="6347" y="33424"/>
                    <a:pt x="6362" y="33424"/>
                  </a:cubicBezTo>
                  <a:cubicBezTo>
                    <a:pt x="6352" y="33416"/>
                    <a:pt x="6343" y="33408"/>
                    <a:pt x="6333" y="33400"/>
                  </a:cubicBezTo>
                  <a:close/>
                  <a:moveTo>
                    <a:pt x="6363" y="33424"/>
                  </a:moveTo>
                  <a:cubicBezTo>
                    <a:pt x="6367" y="33428"/>
                    <a:pt x="6370" y="33432"/>
                    <a:pt x="6373" y="33434"/>
                  </a:cubicBezTo>
                  <a:lnTo>
                    <a:pt x="6373" y="33434"/>
                  </a:lnTo>
                  <a:cubicBezTo>
                    <a:pt x="6369" y="33431"/>
                    <a:pt x="6366" y="33428"/>
                    <a:pt x="6363" y="33424"/>
                  </a:cubicBezTo>
                  <a:close/>
                  <a:moveTo>
                    <a:pt x="6627" y="33400"/>
                  </a:moveTo>
                  <a:cubicBezTo>
                    <a:pt x="6507" y="33424"/>
                    <a:pt x="6435" y="33448"/>
                    <a:pt x="6435" y="33448"/>
                  </a:cubicBezTo>
                  <a:lnTo>
                    <a:pt x="6411" y="33448"/>
                  </a:lnTo>
                  <a:cubicBezTo>
                    <a:pt x="6391" y="33448"/>
                    <a:pt x="6387" y="33448"/>
                    <a:pt x="6373" y="33434"/>
                  </a:cubicBezTo>
                  <a:lnTo>
                    <a:pt x="6373" y="33434"/>
                  </a:lnTo>
                  <a:cubicBezTo>
                    <a:pt x="6491" y="33550"/>
                    <a:pt x="6631" y="33644"/>
                    <a:pt x="6748" y="33761"/>
                  </a:cubicBezTo>
                  <a:lnTo>
                    <a:pt x="6893" y="33617"/>
                  </a:lnTo>
                  <a:cubicBezTo>
                    <a:pt x="6796" y="33545"/>
                    <a:pt x="6700" y="33472"/>
                    <a:pt x="6627" y="33400"/>
                  </a:cubicBezTo>
                  <a:close/>
                  <a:moveTo>
                    <a:pt x="6965" y="33689"/>
                  </a:moveTo>
                  <a:lnTo>
                    <a:pt x="6820" y="33810"/>
                  </a:lnTo>
                  <a:cubicBezTo>
                    <a:pt x="7013" y="33954"/>
                    <a:pt x="7206" y="34099"/>
                    <a:pt x="7399" y="34243"/>
                  </a:cubicBezTo>
                  <a:lnTo>
                    <a:pt x="7543" y="34364"/>
                  </a:lnTo>
                  <a:cubicBezTo>
                    <a:pt x="7688" y="34460"/>
                    <a:pt x="7808" y="34557"/>
                    <a:pt x="7953" y="34653"/>
                  </a:cubicBezTo>
                  <a:cubicBezTo>
                    <a:pt x="10579" y="36533"/>
                    <a:pt x="13327" y="37930"/>
                    <a:pt x="15182" y="38340"/>
                  </a:cubicBezTo>
                  <a:lnTo>
                    <a:pt x="15375" y="38195"/>
                  </a:lnTo>
                  <a:cubicBezTo>
                    <a:pt x="13543" y="37834"/>
                    <a:pt x="10748" y="36412"/>
                    <a:pt x="8049" y="34484"/>
                  </a:cubicBezTo>
                  <a:cubicBezTo>
                    <a:pt x="7929" y="34412"/>
                    <a:pt x="7784" y="34316"/>
                    <a:pt x="7664" y="34219"/>
                  </a:cubicBezTo>
                  <a:lnTo>
                    <a:pt x="7495" y="34099"/>
                  </a:lnTo>
                  <a:cubicBezTo>
                    <a:pt x="7326" y="33954"/>
                    <a:pt x="7133" y="33810"/>
                    <a:pt x="6965" y="336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p54">
              <a:extLst>
                <a:ext uri="{FF2B5EF4-FFF2-40B4-BE49-F238E27FC236}">
                  <a16:creationId xmlns:a16="http://schemas.microsoft.com/office/drawing/2014/main" id="{CBE69707-D9B6-AC7C-63BC-191E3EA88551}"/>
                </a:ext>
              </a:extLst>
            </p:cNvPr>
            <p:cNvSpPr/>
            <p:nvPr/>
          </p:nvSpPr>
          <p:spPr>
            <a:xfrm>
              <a:off x="2308450" y="2605200"/>
              <a:ext cx="98825" cy="44625"/>
            </a:xfrm>
            <a:custGeom>
              <a:avLst/>
              <a:gdLst/>
              <a:ahLst/>
              <a:cxnLst/>
              <a:rect l="l" t="t" r="r" b="b"/>
              <a:pathLst>
                <a:path w="3953" h="1785" extrusionOk="0">
                  <a:moveTo>
                    <a:pt x="2073" y="1"/>
                  </a:moveTo>
                  <a:lnTo>
                    <a:pt x="2073" y="170"/>
                  </a:lnTo>
                  <a:cubicBezTo>
                    <a:pt x="3061" y="194"/>
                    <a:pt x="3591" y="1206"/>
                    <a:pt x="3736" y="1567"/>
                  </a:cubicBezTo>
                  <a:lnTo>
                    <a:pt x="2073" y="1567"/>
                  </a:lnTo>
                  <a:lnTo>
                    <a:pt x="2073" y="1760"/>
                  </a:lnTo>
                  <a:lnTo>
                    <a:pt x="3880" y="1736"/>
                  </a:lnTo>
                  <a:lnTo>
                    <a:pt x="3952" y="1712"/>
                  </a:lnTo>
                  <a:lnTo>
                    <a:pt x="3952" y="1616"/>
                  </a:lnTo>
                  <a:cubicBezTo>
                    <a:pt x="3928" y="1567"/>
                    <a:pt x="3398" y="1"/>
                    <a:pt x="2073" y="1"/>
                  </a:cubicBezTo>
                  <a:close/>
                  <a:moveTo>
                    <a:pt x="1880" y="1"/>
                  </a:moveTo>
                  <a:cubicBezTo>
                    <a:pt x="675" y="146"/>
                    <a:pt x="24" y="1591"/>
                    <a:pt x="0" y="1640"/>
                  </a:cubicBezTo>
                  <a:lnTo>
                    <a:pt x="24" y="1736"/>
                  </a:lnTo>
                  <a:lnTo>
                    <a:pt x="97" y="1784"/>
                  </a:lnTo>
                  <a:lnTo>
                    <a:pt x="1880" y="1760"/>
                  </a:lnTo>
                  <a:lnTo>
                    <a:pt x="1880" y="1567"/>
                  </a:lnTo>
                  <a:lnTo>
                    <a:pt x="241" y="1591"/>
                  </a:lnTo>
                  <a:cubicBezTo>
                    <a:pt x="410" y="1254"/>
                    <a:pt x="988" y="290"/>
                    <a:pt x="1880" y="194"/>
                  </a:cubicBezTo>
                  <a:lnTo>
                    <a:pt x="1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4;p54">
              <a:extLst>
                <a:ext uri="{FF2B5EF4-FFF2-40B4-BE49-F238E27FC236}">
                  <a16:creationId xmlns:a16="http://schemas.microsoft.com/office/drawing/2014/main" id="{8FB47516-01CD-C686-91FB-8FDE061C4AD6}"/>
                </a:ext>
              </a:extLst>
            </p:cNvPr>
            <p:cNvSpPr/>
            <p:nvPr/>
          </p:nvSpPr>
          <p:spPr>
            <a:xfrm>
              <a:off x="2420500" y="2250375"/>
              <a:ext cx="269925" cy="98225"/>
            </a:xfrm>
            <a:custGeom>
              <a:avLst/>
              <a:gdLst/>
              <a:ahLst/>
              <a:cxnLst/>
              <a:rect l="l" t="t" r="r" b="b"/>
              <a:pathLst>
                <a:path w="10797" h="3929" extrusionOk="0">
                  <a:moveTo>
                    <a:pt x="5085" y="0"/>
                  </a:moveTo>
                  <a:cubicBezTo>
                    <a:pt x="4651" y="0"/>
                    <a:pt x="4218" y="25"/>
                    <a:pt x="3760" y="121"/>
                  </a:cubicBezTo>
                  <a:cubicBezTo>
                    <a:pt x="2916" y="241"/>
                    <a:pt x="1567" y="772"/>
                    <a:pt x="1278" y="892"/>
                  </a:cubicBezTo>
                  <a:cubicBezTo>
                    <a:pt x="1133" y="772"/>
                    <a:pt x="1061" y="723"/>
                    <a:pt x="916" y="627"/>
                  </a:cubicBezTo>
                  <a:lnTo>
                    <a:pt x="820" y="555"/>
                  </a:lnTo>
                  <a:cubicBezTo>
                    <a:pt x="603" y="410"/>
                    <a:pt x="386" y="266"/>
                    <a:pt x="121" y="121"/>
                  </a:cubicBezTo>
                  <a:cubicBezTo>
                    <a:pt x="121" y="97"/>
                    <a:pt x="97" y="97"/>
                    <a:pt x="73" y="97"/>
                  </a:cubicBezTo>
                  <a:cubicBezTo>
                    <a:pt x="49" y="97"/>
                    <a:pt x="25" y="121"/>
                    <a:pt x="25" y="121"/>
                  </a:cubicBezTo>
                  <a:lnTo>
                    <a:pt x="1" y="241"/>
                  </a:lnTo>
                  <a:cubicBezTo>
                    <a:pt x="145" y="482"/>
                    <a:pt x="314" y="699"/>
                    <a:pt x="482" y="916"/>
                  </a:cubicBezTo>
                  <a:cubicBezTo>
                    <a:pt x="651" y="1133"/>
                    <a:pt x="820" y="1350"/>
                    <a:pt x="989" y="1567"/>
                  </a:cubicBezTo>
                  <a:lnTo>
                    <a:pt x="1061" y="1663"/>
                  </a:lnTo>
                  <a:lnTo>
                    <a:pt x="1157" y="1687"/>
                  </a:lnTo>
                  <a:lnTo>
                    <a:pt x="1350" y="1639"/>
                  </a:lnTo>
                  <a:cubicBezTo>
                    <a:pt x="2338" y="1398"/>
                    <a:pt x="3157" y="1254"/>
                    <a:pt x="3904" y="1181"/>
                  </a:cubicBezTo>
                  <a:cubicBezTo>
                    <a:pt x="4242" y="1157"/>
                    <a:pt x="4579" y="1133"/>
                    <a:pt x="4892" y="1133"/>
                  </a:cubicBezTo>
                  <a:cubicBezTo>
                    <a:pt x="5423" y="1133"/>
                    <a:pt x="5929" y="1181"/>
                    <a:pt x="6411" y="1278"/>
                  </a:cubicBezTo>
                  <a:cubicBezTo>
                    <a:pt x="7206" y="1422"/>
                    <a:pt x="7977" y="1711"/>
                    <a:pt x="8652" y="2121"/>
                  </a:cubicBezTo>
                  <a:lnTo>
                    <a:pt x="8652" y="1904"/>
                  </a:lnTo>
                  <a:cubicBezTo>
                    <a:pt x="7977" y="1519"/>
                    <a:pt x="7230" y="1254"/>
                    <a:pt x="6435" y="1085"/>
                  </a:cubicBezTo>
                  <a:cubicBezTo>
                    <a:pt x="5953" y="1013"/>
                    <a:pt x="5423" y="964"/>
                    <a:pt x="4892" y="964"/>
                  </a:cubicBezTo>
                  <a:cubicBezTo>
                    <a:pt x="4555" y="964"/>
                    <a:pt x="4242" y="964"/>
                    <a:pt x="3904" y="1013"/>
                  </a:cubicBezTo>
                  <a:cubicBezTo>
                    <a:pt x="3133" y="1085"/>
                    <a:pt x="2314" y="1229"/>
                    <a:pt x="1302" y="1470"/>
                  </a:cubicBezTo>
                  <a:lnTo>
                    <a:pt x="1181" y="1495"/>
                  </a:lnTo>
                  <a:lnTo>
                    <a:pt x="1109" y="1446"/>
                  </a:lnTo>
                  <a:cubicBezTo>
                    <a:pt x="964" y="1229"/>
                    <a:pt x="796" y="1037"/>
                    <a:pt x="627" y="820"/>
                  </a:cubicBezTo>
                  <a:cubicBezTo>
                    <a:pt x="555" y="699"/>
                    <a:pt x="482" y="603"/>
                    <a:pt x="410" y="507"/>
                  </a:cubicBezTo>
                  <a:lnTo>
                    <a:pt x="410" y="507"/>
                  </a:lnTo>
                  <a:cubicBezTo>
                    <a:pt x="507" y="579"/>
                    <a:pt x="627" y="651"/>
                    <a:pt x="723" y="723"/>
                  </a:cubicBezTo>
                  <a:lnTo>
                    <a:pt x="820" y="772"/>
                  </a:lnTo>
                  <a:cubicBezTo>
                    <a:pt x="964" y="892"/>
                    <a:pt x="1037" y="940"/>
                    <a:pt x="1205" y="1061"/>
                  </a:cubicBezTo>
                  <a:lnTo>
                    <a:pt x="1302" y="1085"/>
                  </a:lnTo>
                  <a:cubicBezTo>
                    <a:pt x="1326" y="1061"/>
                    <a:pt x="2892" y="434"/>
                    <a:pt x="3808" y="290"/>
                  </a:cubicBezTo>
                  <a:cubicBezTo>
                    <a:pt x="4242" y="217"/>
                    <a:pt x="4651" y="193"/>
                    <a:pt x="5085" y="193"/>
                  </a:cubicBezTo>
                  <a:cubicBezTo>
                    <a:pt x="5591" y="193"/>
                    <a:pt x="6097" y="241"/>
                    <a:pt x="6603" y="338"/>
                  </a:cubicBezTo>
                  <a:cubicBezTo>
                    <a:pt x="7350" y="507"/>
                    <a:pt x="8049" y="820"/>
                    <a:pt x="8652" y="1254"/>
                  </a:cubicBezTo>
                  <a:lnTo>
                    <a:pt x="8652" y="1037"/>
                  </a:lnTo>
                  <a:cubicBezTo>
                    <a:pt x="8049" y="627"/>
                    <a:pt x="7374" y="338"/>
                    <a:pt x="6627" y="169"/>
                  </a:cubicBezTo>
                  <a:cubicBezTo>
                    <a:pt x="6145" y="49"/>
                    <a:pt x="5615" y="0"/>
                    <a:pt x="5085" y="0"/>
                  </a:cubicBezTo>
                  <a:close/>
                  <a:moveTo>
                    <a:pt x="8844" y="1157"/>
                  </a:moveTo>
                  <a:lnTo>
                    <a:pt x="8844" y="1374"/>
                  </a:lnTo>
                  <a:cubicBezTo>
                    <a:pt x="8941" y="1446"/>
                    <a:pt x="9013" y="1519"/>
                    <a:pt x="9109" y="1591"/>
                  </a:cubicBezTo>
                  <a:cubicBezTo>
                    <a:pt x="9471" y="1904"/>
                    <a:pt x="9784" y="2266"/>
                    <a:pt x="10025" y="2627"/>
                  </a:cubicBezTo>
                  <a:cubicBezTo>
                    <a:pt x="10170" y="2844"/>
                    <a:pt x="10266" y="3037"/>
                    <a:pt x="10363" y="3230"/>
                  </a:cubicBezTo>
                  <a:cubicBezTo>
                    <a:pt x="10387" y="3278"/>
                    <a:pt x="10411" y="3326"/>
                    <a:pt x="10435" y="3374"/>
                  </a:cubicBezTo>
                  <a:cubicBezTo>
                    <a:pt x="10266" y="3181"/>
                    <a:pt x="10073" y="2989"/>
                    <a:pt x="9856" y="2796"/>
                  </a:cubicBezTo>
                  <a:cubicBezTo>
                    <a:pt x="9519" y="2507"/>
                    <a:pt x="9182" y="2242"/>
                    <a:pt x="8844" y="2025"/>
                  </a:cubicBezTo>
                  <a:lnTo>
                    <a:pt x="8844" y="2242"/>
                  </a:lnTo>
                  <a:cubicBezTo>
                    <a:pt x="9134" y="2434"/>
                    <a:pt x="9447" y="2675"/>
                    <a:pt x="9736" y="2916"/>
                  </a:cubicBezTo>
                  <a:cubicBezTo>
                    <a:pt x="10073" y="3254"/>
                    <a:pt x="10387" y="3567"/>
                    <a:pt x="10628" y="3880"/>
                  </a:cubicBezTo>
                  <a:lnTo>
                    <a:pt x="10700" y="3928"/>
                  </a:lnTo>
                  <a:lnTo>
                    <a:pt x="10748" y="3928"/>
                  </a:lnTo>
                  <a:cubicBezTo>
                    <a:pt x="10772" y="3904"/>
                    <a:pt x="10796" y="3856"/>
                    <a:pt x="10796" y="3808"/>
                  </a:cubicBezTo>
                  <a:cubicBezTo>
                    <a:pt x="10748" y="3615"/>
                    <a:pt x="10652" y="3398"/>
                    <a:pt x="10531" y="3157"/>
                  </a:cubicBezTo>
                  <a:cubicBezTo>
                    <a:pt x="10435" y="2940"/>
                    <a:pt x="10314" y="2748"/>
                    <a:pt x="10194" y="2531"/>
                  </a:cubicBezTo>
                  <a:cubicBezTo>
                    <a:pt x="9929" y="2145"/>
                    <a:pt x="9591" y="1784"/>
                    <a:pt x="9230" y="1470"/>
                  </a:cubicBezTo>
                  <a:cubicBezTo>
                    <a:pt x="9109" y="1350"/>
                    <a:pt x="8965" y="1254"/>
                    <a:pt x="8844" y="1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5;p54">
              <a:extLst>
                <a:ext uri="{FF2B5EF4-FFF2-40B4-BE49-F238E27FC236}">
                  <a16:creationId xmlns:a16="http://schemas.microsoft.com/office/drawing/2014/main" id="{71B5D1B6-EAAF-9531-2420-D7F3D617B3EB}"/>
                </a:ext>
              </a:extLst>
            </p:cNvPr>
            <p:cNvSpPr/>
            <p:nvPr/>
          </p:nvSpPr>
          <p:spPr>
            <a:xfrm>
              <a:off x="2768100" y="2376875"/>
              <a:ext cx="54250" cy="187400"/>
            </a:xfrm>
            <a:custGeom>
              <a:avLst/>
              <a:gdLst/>
              <a:ahLst/>
              <a:cxnLst/>
              <a:rect l="l" t="t" r="r" b="b"/>
              <a:pathLst>
                <a:path w="2170" h="7496" extrusionOk="0">
                  <a:moveTo>
                    <a:pt x="748" y="1"/>
                  </a:moveTo>
                  <a:cubicBezTo>
                    <a:pt x="700" y="25"/>
                    <a:pt x="676" y="73"/>
                    <a:pt x="700" y="121"/>
                  </a:cubicBezTo>
                  <a:cubicBezTo>
                    <a:pt x="724" y="146"/>
                    <a:pt x="1977" y="2965"/>
                    <a:pt x="1" y="7375"/>
                  </a:cubicBezTo>
                  <a:cubicBezTo>
                    <a:pt x="1" y="7423"/>
                    <a:pt x="1" y="7471"/>
                    <a:pt x="49" y="7495"/>
                  </a:cubicBezTo>
                  <a:lnTo>
                    <a:pt x="97" y="7495"/>
                  </a:lnTo>
                  <a:lnTo>
                    <a:pt x="170" y="7447"/>
                  </a:lnTo>
                  <a:cubicBezTo>
                    <a:pt x="2170" y="2965"/>
                    <a:pt x="868" y="73"/>
                    <a:pt x="868" y="49"/>
                  </a:cubicBezTo>
                  <a:cubicBezTo>
                    <a:pt x="844" y="25"/>
                    <a:pt x="820"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6;p54">
              <a:extLst>
                <a:ext uri="{FF2B5EF4-FFF2-40B4-BE49-F238E27FC236}">
                  <a16:creationId xmlns:a16="http://schemas.microsoft.com/office/drawing/2014/main" id="{851CB5B9-BA92-915D-6E81-1C79905DFF65}"/>
                </a:ext>
              </a:extLst>
            </p:cNvPr>
            <p:cNvSpPr/>
            <p:nvPr/>
          </p:nvSpPr>
          <p:spPr>
            <a:xfrm>
              <a:off x="2240375" y="2779325"/>
              <a:ext cx="167500" cy="40975"/>
            </a:xfrm>
            <a:custGeom>
              <a:avLst/>
              <a:gdLst/>
              <a:ahLst/>
              <a:cxnLst/>
              <a:rect l="l" t="t" r="r" b="b"/>
              <a:pathLst>
                <a:path w="6700" h="1639" extrusionOk="0">
                  <a:moveTo>
                    <a:pt x="97" y="0"/>
                  </a:moveTo>
                  <a:cubicBezTo>
                    <a:pt x="73" y="0"/>
                    <a:pt x="49" y="0"/>
                    <a:pt x="24" y="24"/>
                  </a:cubicBezTo>
                  <a:cubicBezTo>
                    <a:pt x="0" y="73"/>
                    <a:pt x="0" y="121"/>
                    <a:pt x="24" y="169"/>
                  </a:cubicBezTo>
                  <a:lnTo>
                    <a:pt x="169" y="24"/>
                  </a:lnTo>
                  <a:cubicBezTo>
                    <a:pt x="145" y="0"/>
                    <a:pt x="121" y="0"/>
                    <a:pt x="97" y="0"/>
                  </a:cubicBezTo>
                  <a:close/>
                  <a:moveTo>
                    <a:pt x="217" y="97"/>
                  </a:moveTo>
                  <a:lnTo>
                    <a:pt x="97" y="217"/>
                  </a:lnTo>
                  <a:cubicBezTo>
                    <a:pt x="410" y="530"/>
                    <a:pt x="1808" y="1639"/>
                    <a:pt x="4579" y="1639"/>
                  </a:cubicBezTo>
                  <a:lnTo>
                    <a:pt x="4603" y="1639"/>
                  </a:lnTo>
                  <a:lnTo>
                    <a:pt x="4603" y="1446"/>
                  </a:lnTo>
                  <a:cubicBezTo>
                    <a:pt x="1928" y="1446"/>
                    <a:pt x="530" y="362"/>
                    <a:pt x="217" y="97"/>
                  </a:cubicBezTo>
                  <a:close/>
                  <a:moveTo>
                    <a:pt x="6579" y="1277"/>
                  </a:moveTo>
                  <a:cubicBezTo>
                    <a:pt x="5928" y="1374"/>
                    <a:pt x="5326" y="1422"/>
                    <a:pt x="4796" y="1446"/>
                  </a:cubicBezTo>
                  <a:lnTo>
                    <a:pt x="4796" y="1639"/>
                  </a:lnTo>
                  <a:cubicBezTo>
                    <a:pt x="5350" y="1615"/>
                    <a:pt x="5952" y="1567"/>
                    <a:pt x="6603" y="1446"/>
                  </a:cubicBezTo>
                  <a:cubicBezTo>
                    <a:pt x="6651" y="1446"/>
                    <a:pt x="6699" y="1398"/>
                    <a:pt x="6675" y="1350"/>
                  </a:cubicBezTo>
                  <a:cubicBezTo>
                    <a:pt x="6675" y="1301"/>
                    <a:pt x="6627" y="1277"/>
                    <a:pt x="6603" y="1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7;p54">
              <a:extLst>
                <a:ext uri="{FF2B5EF4-FFF2-40B4-BE49-F238E27FC236}">
                  <a16:creationId xmlns:a16="http://schemas.microsoft.com/office/drawing/2014/main" id="{C357377C-A928-8AA9-2F6E-CBC12ABE685F}"/>
                </a:ext>
              </a:extLst>
            </p:cNvPr>
            <p:cNvSpPr/>
            <p:nvPr/>
          </p:nvSpPr>
          <p:spPr>
            <a:xfrm>
              <a:off x="2246400" y="2361825"/>
              <a:ext cx="40975" cy="17500"/>
            </a:xfrm>
            <a:custGeom>
              <a:avLst/>
              <a:gdLst/>
              <a:ahLst/>
              <a:cxnLst/>
              <a:rect l="l" t="t" r="r" b="b"/>
              <a:pathLst>
                <a:path w="1639" h="700" extrusionOk="0">
                  <a:moveTo>
                    <a:pt x="121" y="1"/>
                  </a:moveTo>
                  <a:lnTo>
                    <a:pt x="0" y="97"/>
                  </a:lnTo>
                  <a:cubicBezTo>
                    <a:pt x="193" y="145"/>
                    <a:pt x="386" y="217"/>
                    <a:pt x="579" y="266"/>
                  </a:cubicBezTo>
                  <a:cubicBezTo>
                    <a:pt x="747" y="338"/>
                    <a:pt x="940" y="410"/>
                    <a:pt x="1109" y="458"/>
                  </a:cubicBezTo>
                  <a:cubicBezTo>
                    <a:pt x="1277" y="555"/>
                    <a:pt x="1446" y="627"/>
                    <a:pt x="1639" y="699"/>
                  </a:cubicBezTo>
                  <a:cubicBezTo>
                    <a:pt x="1470" y="603"/>
                    <a:pt x="1302" y="507"/>
                    <a:pt x="1133" y="434"/>
                  </a:cubicBezTo>
                  <a:cubicBezTo>
                    <a:pt x="964" y="338"/>
                    <a:pt x="771" y="266"/>
                    <a:pt x="603" y="193"/>
                  </a:cubicBezTo>
                  <a:cubicBezTo>
                    <a:pt x="434" y="121"/>
                    <a:pt x="289" y="73"/>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8;p54">
              <a:extLst>
                <a:ext uri="{FF2B5EF4-FFF2-40B4-BE49-F238E27FC236}">
                  <a16:creationId xmlns:a16="http://schemas.microsoft.com/office/drawing/2014/main" id="{BE4AD13A-B888-08BF-DEFF-9287A931D076}"/>
                </a:ext>
              </a:extLst>
            </p:cNvPr>
            <p:cNvSpPr/>
            <p:nvPr/>
          </p:nvSpPr>
          <p:spPr>
            <a:xfrm>
              <a:off x="2439775" y="2351575"/>
              <a:ext cx="207875" cy="55450"/>
            </a:xfrm>
            <a:custGeom>
              <a:avLst/>
              <a:gdLst/>
              <a:ahLst/>
              <a:cxnLst/>
              <a:rect l="l" t="t" r="r" b="b"/>
              <a:pathLst>
                <a:path w="8315" h="2218" extrusionOk="0">
                  <a:moveTo>
                    <a:pt x="3856" y="1"/>
                  </a:moveTo>
                  <a:cubicBezTo>
                    <a:pt x="3639" y="1"/>
                    <a:pt x="3447" y="25"/>
                    <a:pt x="3254" y="25"/>
                  </a:cubicBezTo>
                  <a:cubicBezTo>
                    <a:pt x="3061" y="49"/>
                    <a:pt x="2868" y="73"/>
                    <a:pt x="2675" y="121"/>
                  </a:cubicBezTo>
                  <a:lnTo>
                    <a:pt x="2386" y="170"/>
                  </a:lnTo>
                  <a:lnTo>
                    <a:pt x="2121" y="242"/>
                  </a:lnTo>
                  <a:cubicBezTo>
                    <a:pt x="1736" y="338"/>
                    <a:pt x="1374" y="459"/>
                    <a:pt x="1013" y="603"/>
                  </a:cubicBezTo>
                  <a:cubicBezTo>
                    <a:pt x="844" y="676"/>
                    <a:pt x="675" y="748"/>
                    <a:pt x="507" y="844"/>
                  </a:cubicBezTo>
                  <a:cubicBezTo>
                    <a:pt x="338" y="917"/>
                    <a:pt x="169" y="1013"/>
                    <a:pt x="1" y="1109"/>
                  </a:cubicBezTo>
                  <a:cubicBezTo>
                    <a:pt x="169" y="1037"/>
                    <a:pt x="338" y="965"/>
                    <a:pt x="531" y="868"/>
                  </a:cubicBezTo>
                  <a:cubicBezTo>
                    <a:pt x="699" y="820"/>
                    <a:pt x="868" y="748"/>
                    <a:pt x="1061" y="676"/>
                  </a:cubicBezTo>
                  <a:cubicBezTo>
                    <a:pt x="1422" y="555"/>
                    <a:pt x="1784" y="459"/>
                    <a:pt x="2145" y="386"/>
                  </a:cubicBezTo>
                  <a:cubicBezTo>
                    <a:pt x="2507" y="290"/>
                    <a:pt x="2892" y="242"/>
                    <a:pt x="3254" y="218"/>
                  </a:cubicBezTo>
                  <a:cubicBezTo>
                    <a:pt x="3447" y="194"/>
                    <a:pt x="3615" y="194"/>
                    <a:pt x="3808" y="194"/>
                  </a:cubicBezTo>
                  <a:cubicBezTo>
                    <a:pt x="4001" y="194"/>
                    <a:pt x="4194" y="194"/>
                    <a:pt x="4386" y="218"/>
                  </a:cubicBezTo>
                  <a:cubicBezTo>
                    <a:pt x="5133" y="290"/>
                    <a:pt x="5856" y="483"/>
                    <a:pt x="6531" y="844"/>
                  </a:cubicBezTo>
                  <a:cubicBezTo>
                    <a:pt x="6868" y="1013"/>
                    <a:pt x="7182" y="1206"/>
                    <a:pt x="7495" y="1447"/>
                  </a:cubicBezTo>
                  <a:cubicBezTo>
                    <a:pt x="7616" y="1543"/>
                    <a:pt x="7760" y="1664"/>
                    <a:pt x="7881" y="1760"/>
                  </a:cubicBezTo>
                  <a:lnTo>
                    <a:pt x="7881" y="1688"/>
                  </a:lnTo>
                  <a:cubicBezTo>
                    <a:pt x="7519" y="1302"/>
                    <a:pt x="7061" y="965"/>
                    <a:pt x="6603" y="700"/>
                  </a:cubicBezTo>
                  <a:cubicBezTo>
                    <a:pt x="5929" y="338"/>
                    <a:pt x="5182" y="97"/>
                    <a:pt x="4411" y="25"/>
                  </a:cubicBezTo>
                  <a:cubicBezTo>
                    <a:pt x="4218" y="25"/>
                    <a:pt x="4025" y="1"/>
                    <a:pt x="3856" y="1"/>
                  </a:cubicBezTo>
                  <a:close/>
                  <a:moveTo>
                    <a:pt x="8073" y="1905"/>
                  </a:moveTo>
                  <a:lnTo>
                    <a:pt x="8073" y="1953"/>
                  </a:lnTo>
                  <a:cubicBezTo>
                    <a:pt x="8146" y="2025"/>
                    <a:pt x="8242" y="2121"/>
                    <a:pt x="8314" y="2218"/>
                  </a:cubicBezTo>
                  <a:cubicBezTo>
                    <a:pt x="8242" y="2097"/>
                    <a:pt x="8146" y="2001"/>
                    <a:pt x="8073" y="19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9;p54">
              <a:extLst>
                <a:ext uri="{FF2B5EF4-FFF2-40B4-BE49-F238E27FC236}">
                  <a16:creationId xmlns:a16="http://schemas.microsoft.com/office/drawing/2014/main" id="{1D89EF74-2B77-B513-C0B2-B8E6F4869BB3}"/>
                </a:ext>
              </a:extLst>
            </p:cNvPr>
            <p:cNvSpPr/>
            <p:nvPr/>
          </p:nvSpPr>
          <p:spPr>
            <a:xfrm>
              <a:off x="2128325" y="2848600"/>
              <a:ext cx="408475" cy="28950"/>
            </a:xfrm>
            <a:custGeom>
              <a:avLst/>
              <a:gdLst/>
              <a:ahLst/>
              <a:cxnLst/>
              <a:rect l="l" t="t" r="r" b="b"/>
              <a:pathLst>
                <a:path w="16339" h="1158" extrusionOk="0">
                  <a:moveTo>
                    <a:pt x="9808" y="0"/>
                  </a:moveTo>
                  <a:cubicBezTo>
                    <a:pt x="9808" y="25"/>
                    <a:pt x="9808" y="49"/>
                    <a:pt x="9808" y="73"/>
                  </a:cubicBezTo>
                  <a:cubicBezTo>
                    <a:pt x="9808" y="121"/>
                    <a:pt x="9808" y="145"/>
                    <a:pt x="9808" y="169"/>
                  </a:cubicBezTo>
                  <a:lnTo>
                    <a:pt x="9928" y="169"/>
                  </a:lnTo>
                  <a:cubicBezTo>
                    <a:pt x="11904" y="169"/>
                    <a:pt x="14001" y="314"/>
                    <a:pt x="16122" y="627"/>
                  </a:cubicBezTo>
                  <a:lnTo>
                    <a:pt x="16338" y="482"/>
                  </a:lnTo>
                  <a:cubicBezTo>
                    <a:pt x="14145" y="121"/>
                    <a:pt x="11953" y="0"/>
                    <a:pt x="9928" y="0"/>
                  </a:cubicBezTo>
                  <a:close/>
                  <a:moveTo>
                    <a:pt x="8579" y="25"/>
                  </a:moveTo>
                  <a:lnTo>
                    <a:pt x="8579" y="25"/>
                  </a:lnTo>
                  <a:cubicBezTo>
                    <a:pt x="5398" y="97"/>
                    <a:pt x="2747" y="482"/>
                    <a:pt x="1277" y="747"/>
                  </a:cubicBezTo>
                  <a:lnTo>
                    <a:pt x="1060" y="964"/>
                  </a:lnTo>
                  <a:cubicBezTo>
                    <a:pt x="2434" y="723"/>
                    <a:pt x="5205" y="290"/>
                    <a:pt x="8579" y="193"/>
                  </a:cubicBezTo>
                  <a:cubicBezTo>
                    <a:pt x="8579" y="169"/>
                    <a:pt x="8555" y="121"/>
                    <a:pt x="8555" y="73"/>
                  </a:cubicBezTo>
                  <a:cubicBezTo>
                    <a:pt x="8555" y="49"/>
                    <a:pt x="8555" y="49"/>
                    <a:pt x="8579" y="25"/>
                  </a:cubicBezTo>
                  <a:close/>
                  <a:moveTo>
                    <a:pt x="1133" y="772"/>
                  </a:moveTo>
                  <a:lnTo>
                    <a:pt x="1133" y="772"/>
                  </a:lnTo>
                  <a:cubicBezTo>
                    <a:pt x="603" y="868"/>
                    <a:pt x="241" y="940"/>
                    <a:pt x="121" y="964"/>
                  </a:cubicBezTo>
                  <a:cubicBezTo>
                    <a:pt x="97" y="964"/>
                    <a:pt x="72" y="988"/>
                    <a:pt x="72" y="988"/>
                  </a:cubicBezTo>
                  <a:cubicBezTo>
                    <a:pt x="24" y="988"/>
                    <a:pt x="0" y="1037"/>
                    <a:pt x="0" y="1085"/>
                  </a:cubicBezTo>
                  <a:cubicBezTo>
                    <a:pt x="24" y="1109"/>
                    <a:pt x="24" y="1133"/>
                    <a:pt x="48" y="1133"/>
                  </a:cubicBezTo>
                  <a:cubicBezTo>
                    <a:pt x="72" y="1157"/>
                    <a:pt x="72" y="1157"/>
                    <a:pt x="97" y="1157"/>
                  </a:cubicBezTo>
                  <a:lnTo>
                    <a:pt x="121" y="1157"/>
                  </a:lnTo>
                  <a:cubicBezTo>
                    <a:pt x="121" y="1157"/>
                    <a:pt x="193" y="1133"/>
                    <a:pt x="313" y="1109"/>
                  </a:cubicBezTo>
                  <a:cubicBezTo>
                    <a:pt x="434" y="1085"/>
                    <a:pt x="651" y="1061"/>
                    <a:pt x="892" y="1013"/>
                  </a:cubicBezTo>
                  <a:lnTo>
                    <a:pt x="1133" y="7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0;p54">
              <a:extLst>
                <a:ext uri="{FF2B5EF4-FFF2-40B4-BE49-F238E27FC236}">
                  <a16:creationId xmlns:a16="http://schemas.microsoft.com/office/drawing/2014/main" id="{19CF51B6-3AF3-761B-C541-833EB30702FC}"/>
                </a:ext>
              </a:extLst>
            </p:cNvPr>
            <p:cNvSpPr/>
            <p:nvPr/>
          </p:nvSpPr>
          <p:spPr>
            <a:xfrm>
              <a:off x="1994575" y="2666050"/>
              <a:ext cx="731400" cy="57875"/>
            </a:xfrm>
            <a:custGeom>
              <a:avLst/>
              <a:gdLst/>
              <a:ahLst/>
              <a:cxnLst/>
              <a:rect l="l" t="t" r="r" b="b"/>
              <a:pathLst>
                <a:path w="29256" h="2315" extrusionOk="0">
                  <a:moveTo>
                    <a:pt x="15158" y="1"/>
                  </a:moveTo>
                  <a:cubicBezTo>
                    <a:pt x="15158" y="25"/>
                    <a:pt x="15158" y="49"/>
                    <a:pt x="15158" y="73"/>
                  </a:cubicBezTo>
                  <a:cubicBezTo>
                    <a:pt x="15158" y="121"/>
                    <a:pt x="15158" y="145"/>
                    <a:pt x="15158" y="170"/>
                  </a:cubicBezTo>
                  <a:cubicBezTo>
                    <a:pt x="19495" y="218"/>
                    <a:pt x="21544" y="796"/>
                    <a:pt x="23520" y="1350"/>
                  </a:cubicBezTo>
                  <a:cubicBezTo>
                    <a:pt x="24050" y="1519"/>
                    <a:pt x="24604" y="1664"/>
                    <a:pt x="25158" y="1808"/>
                  </a:cubicBezTo>
                  <a:cubicBezTo>
                    <a:pt x="25158" y="1784"/>
                    <a:pt x="25158" y="1784"/>
                    <a:pt x="25158" y="1784"/>
                  </a:cubicBezTo>
                  <a:cubicBezTo>
                    <a:pt x="25158" y="1712"/>
                    <a:pt x="25183" y="1664"/>
                    <a:pt x="25183" y="1615"/>
                  </a:cubicBezTo>
                  <a:cubicBezTo>
                    <a:pt x="24628" y="1495"/>
                    <a:pt x="24098" y="1326"/>
                    <a:pt x="23568" y="1182"/>
                  </a:cubicBezTo>
                  <a:cubicBezTo>
                    <a:pt x="21592" y="627"/>
                    <a:pt x="19520" y="49"/>
                    <a:pt x="15158" y="1"/>
                  </a:cubicBezTo>
                  <a:close/>
                  <a:moveTo>
                    <a:pt x="13929" y="1"/>
                  </a:moveTo>
                  <a:cubicBezTo>
                    <a:pt x="10676" y="73"/>
                    <a:pt x="8507" y="627"/>
                    <a:pt x="6410" y="1158"/>
                  </a:cubicBezTo>
                  <a:cubicBezTo>
                    <a:pt x="5543" y="1374"/>
                    <a:pt x="4724" y="1591"/>
                    <a:pt x="3832" y="1760"/>
                  </a:cubicBezTo>
                  <a:cubicBezTo>
                    <a:pt x="3856" y="1832"/>
                    <a:pt x="3880" y="1880"/>
                    <a:pt x="3904" y="1953"/>
                  </a:cubicBezTo>
                  <a:cubicBezTo>
                    <a:pt x="4772" y="1760"/>
                    <a:pt x="5591" y="1567"/>
                    <a:pt x="6459" y="1350"/>
                  </a:cubicBezTo>
                  <a:cubicBezTo>
                    <a:pt x="8555" y="796"/>
                    <a:pt x="10700" y="242"/>
                    <a:pt x="13929" y="194"/>
                  </a:cubicBezTo>
                  <a:cubicBezTo>
                    <a:pt x="13905" y="145"/>
                    <a:pt x="13905" y="121"/>
                    <a:pt x="13905" y="73"/>
                  </a:cubicBezTo>
                  <a:cubicBezTo>
                    <a:pt x="13905" y="49"/>
                    <a:pt x="13905" y="25"/>
                    <a:pt x="13929" y="1"/>
                  </a:cubicBezTo>
                  <a:close/>
                  <a:moveTo>
                    <a:pt x="2675" y="1953"/>
                  </a:moveTo>
                  <a:lnTo>
                    <a:pt x="2675" y="1953"/>
                  </a:lnTo>
                  <a:cubicBezTo>
                    <a:pt x="1880" y="2073"/>
                    <a:pt x="1061" y="2146"/>
                    <a:pt x="145" y="2146"/>
                  </a:cubicBezTo>
                  <a:lnTo>
                    <a:pt x="97" y="2146"/>
                  </a:lnTo>
                  <a:cubicBezTo>
                    <a:pt x="49" y="2146"/>
                    <a:pt x="0" y="2170"/>
                    <a:pt x="0" y="2242"/>
                  </a:cubicBezTo>
                  <a:cubicBezTo>
                    <a:pt x="0" y="2242"/>
                    <a:pt x="0" y="2242"/>
                    <a:pt x="0" y="2266"/>
                  </a:cubicBezTo>
                  <a:cubicBezTo>
                    <a:pt x="0" y="2266"/>
                    <a:pt x="0" y="2266"/>
                    <a:pt x="25" y="2290"/>
                  </a:cubicBezTo>
                  <a:cubicBezTo>
                    <a:pt x="25" y="2314"/>
                    <a:pt x="49" y="2314"/>
                    <a:pt x="97" y="2314"/>
                  </a:cubicBezTo>
                  <a:lnTo>
                    <a:pt x="241" y="2314"/>
                  </a:lnTo>
                  <a:cubicBezTo>
                    <a:pt x="1133" y="2314"/>
                    <a:pt x="1928" y="2242"/>
                    <a:pt x="2675" y="2146"/>
                  </a:cubicBezTo>
                  <a:cubicBezTo>
                    <a:pt x="2675" y="2121"/>
                    <a:pt x="2651" y="2073"/>
                    <a:pt x="2651" y="2049"/>
                  </a:cubicBezTo>
                  <a:cubicBezTo>
                    <a:pt x="2651" y="2025"/>
                    <a:pt x="2675" y="2001"/>
                    <a:pt x="2675" y="1953"/>
                  </a:cubicBezTo>
                  <a:close/>
                  <a:moveTo>
                    <a:pt x="26387" y="1856"/>
                  </a:moveTo>
                  <a:cubicBezTo>
                    <a:pt x="26387" y="1929"/>
                    <a:pt x="26363" y="1977"/>
                    <a:pt x="26339" y="2049"/>
                  </a:cubicBezTo>
                  <a:cubicBezTo>
                    <a:pt x="27110" y="2170"/>
                    <a:pt x="27978" y="2266"/>
                    <a:pt x="29014" y="2314"/>
                  </a:cubicBezTo>
                  <a:lnTo>
                    <a:pt x="29255" y="2146"/>
                  </a:lnTo>
                  <a:cubicBezTo>
                    <a:pt x="28122" y="2097"/>
                    <a:pt x="27207" y="2001"/>
                    <a:pt x="26387"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21;p54">
              <a:extLst>
                <a:ext uri="{FF2B5EF4-FFF2-40B4-BE49-F238E27FC236}">
                  <a16:creationId xmlns:a16="http://schemas.microsoft.com/office/drawing/2014/main" id="{86336D63-C792-E3DB-D073-67B8903C0A73}"/>
                </a:ext>
              </a:extLst>
            </p:cNvPr>
            <p:cNvSpPr/>
            <p:nvPr/>
          </p:nvSpPr>
          <p:spPr>
            <a:xfrm>
              <a:off x="1977700" y="2479300"/>
              <a:ext cx="776575" cy="84975"/>
            </a:xfrm>
            <a:custGeom>
              <a:avLst/>
              <a:gdLst/>
              <a:ahLst/>
              <a:cxnLst/>
              <a:rect l="l" t="t" r="r" b="b"/>
              <a:pathLst>
                <a:path w="31063" h="3399" extrusionOk="0">
                  <a:moveTo>
                    <a:pt x="14604" y="25"/>
                  </a:moveTo>
                  <a:lnTo>
                    <a:pt x="14604" y="25"/>
                  </a:lnTo>
                  <a:cubicBezTo>
                    <a:pt x="11230" y="145"/>
                    <a:pt x="8676" y="1037"/>
                    <a:pt x="6411" y="1808"/>
                  </a:cubicBezTo>
                  <a:cubicBezTo>
                    <a:pt x="5760" y="2025"/>
                    <a:pt x="5158" y="2242"/>
                    <a:pt x="4531" y="2434"/>
                  </a:cubicBezTo>
                  <a:cubicBezTo>
                    <a:pt x="4555" y="2483"/>
                    <a:pt x="4555" y="2531"/>
                    <a:pt x="4579" y="2603"/>
                  </a:cubicBezTo>
                  <a:cubicBezTo>
                    <a:pt x="5206" y="2410"/>
                    <a:pt x="5832" y="2193"/>
                    <a:pt x="6459" y="1977"/>
                  </a:cubicBezTo>
                  <a:cubicBezTo>
                    <a:pt x="8845" y="1157"/>
                    <a:pt x="11278" y="338"/>
                    <a:pt x="14604" y="217"/>
                  </a:cubicBezTo>
                  <a:cubicBezTo>
                    <a:pt x="14580" y="169"/>
                    <a:pt x="14580" y="145"/>
                    <a:pt x="14580" y="97"/>
                  </a:cubicBezTo>
                  <a:cubicBezTo>
                    <a:pt x="14580" y="73"/>
                    <a:pt x="14580" y="49"/>
                    <a:pt x="14604" y="25"/>
                  </a:cubicBezTo>
                  <a:close/>
                  <a:moveTo>
                    <a:pt x="15833" y="1"/>
                  </a:moveTo>
                  <a:cubicBezTo>
                    <a:pt x="15833" y="49"/>
                    <a:pt x="15833" y="73"/>
                    <a:pt x="15833" y="97"/>
                  </a:cubicBezTo>
                  <a:cubicBezTo>
                    <a:pt x="15833" y="121"/>
                    <a:pt x="15833" y="169"/>
                    <a:pt x="15833" y="193"/>
                  </a:cubicBezTo>
                  <a:cubicBezTo>
                    <a:pt x="18676" y="242"/>
                    <a:pt x="20580" y="916"/>
                    <a:pt x="22580" y="1615"/>
                  </a:cubicBezTo>
                  <a:cubicBezTo>
                    <a:pt x="23616" y="1977"/>
                    <a:pt x="24653" y="2362"/>
                    <a:pt x="25833" y="2651"/>
                  </a:cubicBezTo>
                  <a:cubicBezTo>
                    <a:pt x="25858" y="2579"/>
                    <a:pt x="25858" y="2531"/>
                    <a:pt x="25882" y="2459"/>
                  </a:cubicBezTo>
                  <a:cubicBezTo>
                    <a:pt x="24701" y="2169"/>
                    <a:pt x="23665" y="1808"/>
                    <a:pt x="22653" y="1446"/>
                  </a:cubicBezTo>
                  <a:cubicBezTo>
                    <a:pt x="20628" y="748"/>
                    <a:pt x="18725" y="73"/>
                    <a:pt x="15833" y="1"/>
                  </a:cubicBezTo>
                  <a:close/>
                  <a:moveTo>
                    <a:pt x="27087" y="2724"/>
                  </a:moveTo>
                  <a:cubicBezTo>
                    <a:pt x="27087" y="2772"/>
                    <a:pt x="27062" y="2844"/>
                    <a:pt x="27038" y="2892"/>
                  </a:cubicBezTo>
                  <a:cubicBezTo>
                    <a:pt x="28171" y="3109"/>
                    <a:pt x="29448" y="3230"/>
                    <a:pt x="30966" y="3230"/>
                  </a:cubicBezTo>
                  <a:lnTo>
                    <a:pt x="30990" y="3230"/>
                  </a:lnTo>
                  <a:cubicBezTo>
                    <a:pt x="31039" y="3230"/>
                    <a:pt x="31063" y="3181"/>
                    <a:pt x="31063" y="3133"/>
                  </a:cubicBezTo>
                  <a:cubicBezTo>
                    <a:pt x="31063" y="3109"/>
                    <a:pt x="31039" y="3061"/>
                    <a:pt x="30990" y="3061"/>
                  </a:cubicBezTo>
                  <a:lnTo>
                    <a:pt x="30966" y="3061"/>
                  </a:lnTo>
                  <a:cubicBezTo>
                    <a:pt x="29472" y="3061"/>
                    <a:pt x="28195" y="2916"/>
                    <a:pt x="27087" y="2724"/>
                  </a:cubicBezTo>
                  <a:close/>
                  <a:moveTo>
                    <a:pt x="3350" y="2772"/>
                  </a:moveTo>
                  <a:cubicBezTo>
                    <a:pt x="2362" y="3013"/>
                    <a:pt x="1350" y="3181"/>
                    <a:pt x="266" y="3230"/>
                  </a:cubicBezTo>
                  <a:lnTo>
                    <a:pt x="1" y="3398"/>
                  </a:lnTo>
                  <a:cubicBezTo>
                    <a:pt x="1206" y="3398"/>
                    <a:pt x="2314" y="3206"/>
                    <a:pt x="3399" y="2941"/>
                  </a:cubicBezTo>
                  <a:cubicBezTo>
                    <a:pt x="3374" y="2892"/>
                    <a:pt x="3350" y="2820"/>
                    <a:pt x="3350" y="27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22;p54">
              <a:extLst>
                <a:ext uri="{FF2B5EF4-FFF2-40B4-BE49-F238E27FC236}">
                  <a16:creationId xmlns:a16="http://schemas.microsoft.com/office/drawing/2014/main" id="{53F3BCBC-96C4-77E9-034A-20E465D7D5E7}"/>
                </a:ext>
              </a:extLst>
            </p:cNvPr>
            <p:cNvSpPr/>
            <p:nvPr/>
          </p:nvSpPr>
          <p:spPr>
            <a:xfrm>
              <a:off x="2467500" y="2195550"/>
              <a:ext cx="296425" cy="78950"/>
            </a:xfrm>
            <a:custGeom>
              <a:avLst/>
              <a:gdLst/>
              <a:ahLst/>
              <a:cxnLst/>
              <a:rect l="l" t="t" r="r" b="b"/>
              <a:pathLst>
                <a:path w="11857" h="3158" extrusionOk="0">
                  <a:moveTo>
                    <a:pt x="193" y="1"/>
                  </a:moveTo>
                  <a:lnTo>
                    <a:pt x="0" y="145"/>
                  </a:lnTo>
                  <a:cubicBezTo>
                    <a:pt x="1591" y="531"/>
                    <a:pt x="3133" y="1037"/>
                    <a:pt x="4651" y="1543"/>
                  </a:cubicBezTo>
                  <a:cubicBezTo>
                    <a:pt x="5181" y="1712"/>
                    <a:pt x="5735" y="1904"/>
                    <a:pt x="6266" y="2049"/>
                  </a:cubicBezTo>
                  <a:cubicBezTo>
                    <a:pt x="6266" y="2001"/>
                    <a:pt x="6290" y="1928"/>
                    <a:pt x="6314" y="1880"/>
                  </a:cubicBezTo>
                  <a:cubicBezTo>
                    <a:pt x="5784" y="1712"/>
                    <a:pt x="5253" y="1543"/>
                    <a:pt x="4699" y="1350"/>
                  </a:cubicBezTo>
                  <a:cubicBezTo>
                    <a:pt x="3229" y="868"/>
                    <a:pt x="1735" y="386"/>
                    <a:pt x="193" y="1"/>
                  </a:cubicBezTo>
                  <a:close/>
                  <a:moveTo>
                    <a:pt x="7495" y="2242"/>
                  </a:moveTo>
                  <a:cubicBezTo>
                    <a:pt x="7470" y="2314"/>
                    <a:pt x="7446" y="2362"/>
                    <a:pt x="7422" y="2410"/>
                  </a:cubicBezTo>
                  <a:cubicBezTo>
                    <a:pt x="8892" y="2844"/>
                    <a:pt x="10314" y="3133"/>
                    <a:pt x="11688" y="3157"/>
                  </a:cubicBezTo>
                  <a:lnTo>
                    <a:pt x="11784" y="3157"/>
                  </a:lnTo>
                  <a:cubicBezTo>
                    <a:pt x="11832" y="3157"/>
                    <a:pt x="11856" y="3109"/>
                    <a:pt x="11856" y="3061"/>
                  </a:cubicBezTo>
                  <a:cubicBezTo>
                    <a:pt x="11856" y="3013"/>
                    <a:pt x="11832" y="2965"/>
                    <a:pt x="11784" y="2965"/>
                  </a:cubicBezTo>
                  <a:lnTo>
                    <a:pt x="11688" y="2965"/>
                  </a:lnTo>
                  <a:cubicBezTo>
                    <a:pt x="10314" y="2941"/>
                    <a:pt x="8916" y="2651"/>
                    <a:pt x="7495" y="2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3;p54">
              <a:extLst>
                <a:ext uri="{FF2B5EF4-FFF2-40B4-BE49-F238E27FC236}">
                  <a16:creationId xmlns:a16="http://schemas.microsoft.com/office/drawing/2014/main" id="{B3DEA2A5-091E-6CF0-CC77-E2FB5929C8E9}"/>
                </a:ext>
              </a:extLst>
            </p:cNvPr>
            <p:cNvSpPr/>
            <p:nvPr/>
          </p:nvSpPr>
          <p:spPr>
            <a:xfrm>
              <a:off x="2656650" y="2055175"/>
              <a:ext cx="50625" cy="29550"/>
            </a:xfrm>
            <a:custGeom>
              <a:avLst/>
              <a:gdLst/>
              <a:ahLst/>
              <a:cxnLst/>
              <a:rect l="l" t="t" r="r" b="b"/>
              <a:pathLst>
                <a:path w="2025" h="1182" extrusionOk="0">
                  <a:moveTo>
                    <a:pt x="170" y="1"/>
                  </a:moveTo>
                  <a:lnTo>
                    <a:pt x="1" y="121"/>
                  </a:lnTo>
                  <a:cubicBezTo>
                    <a:pt x="627" y="435"/>
                    <a:pt x="1254" y="772"/>
                    <a:pt x="1856" y="1158"/>
                  </a:cubicBezTo>
                  <a:lnTo>
                    <a:pt x="1880" y="1158"/>
                  </a:lnTo>
                  <a:lnTo>
                    <a:pt x="1929" y="1182"/>
                  </a:lnTo>
                  <a:lnTo>
                    <a:pt x="2001" y="1133"/>
                  </a:lnTo>
                  <a:cubicBezTo>
                    <a:pt x="2025" y="1085"/>
                    <a:pt x="2025" y="1037"/>
                    <a:pt x="1977" y="1013"/>
                  </a:cubicBezTo>
                  <a:cubicBezTo>
                    <a:pt x="1880" y="941"/>
                    <a:pt x="1760" y="868"/>
                    <a:pt x="1664" y="820"/>
                  </a:cubicBezTo>
                  <a:cubicBezTo>
                    <a:pt x="1158" y="531"/>
                    <a:pt x="676" y="242"/>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4;p54">
              <a:extLst>
                <a:ext uri="{FF2B5EF4-FFF2-40B4-BE49-F238E27FC236}">
                  <a16:creationId xmlns:a16="http://schemas.microsoft.com/office/drawing/2014/main" id="{2BA19306-1B0C-B5DA-D91F-F89AF29BA2CE}"/>
                </a:ext>
              </a:extLst>
            </p:cNvPr>
            <p:cNvSpPr/>
            <p:nvPr/>
          </p:nvSpPr>
          <p:spPr>
            <a:xfrm>
              <a:off x="2636775" y="2069650"/>
              <a:ext cx="4850" cy="716325"/>
            </a:xfrm>
            <a:custGeom>
              <a:avLst/>
              <a:gdLst/>
              <a:ahLst/>
              <a:cxnLst/>
              <a:rect l="l" t="t" r="r" b="b"/>
              <a:pathLst>
                <a:path w="194" h="28653" extrusionOk="0">
                  <a:moveTo>
                    <a:pt x="193" y="0"/>
                  </a:moveTo>
                  <a:lnTo>
                    <a:pt x="1" y="145"/>
                  </a:lnTo>
                  <a:lnTo>
                    <a:pt x="1" y="6579"/>
                  </a:lnTo>
                  <a:lnTo>
                    <a:pt x="193" y="6579"/>
                  </a:lnTo>
                  <a:lnTo>
                    <a:pt x="193" y="0"/>
                  </a:lnTo>
                  <a:close/>
                  <a:moveTo>
                    <a:pt x="1" y="7808"/>
                  </a:moveTo>
                  <a:lnTo>
                    <a:pt x="1" y="8266"/>
                  </a:lnTo>
                  <a:lnTo>
                    <a:pt x="1" y="8483"/>
                  </a:lnTo>
                  <a:lnTo>
                    <a:pt x="1" y="9133"/>
                  </a:lnTo>
                  <a:lnTo>
                    <a:pt x="1" y="9350"/>
                  </a:lnTo>
                  <a:lnTo>
                    <a:pt x="1" y="12965"/>
                  </a:lnTo>
                  <a:lnTo>
                    <a:pt x="1" y="13037"/>
                  </a:lnTo>
                  <a:lnTo>
                    <a:pt x="1" y="18459"/>
                  </a:lnTo>
                  <a:lnTo>
                    <a:pt x="193" y="18459"/>
                  </a:lnTo>
                  <a:lnTo>
                    <a:pt x="193" y="13230"/>
                  </a:lnTo>
                  <a:lnTo>
                    <a:pt x="193" y="13182"/>
                  </a:lnTo>
                  <a:lnTo>
                    <a:pt x="193" y="9471"/>
                  </a:lnTo>
                  <a:lnTo>
                    <a:pt x="193" y="9254"/>
                  </a:lnTo>
                  <a:lnTo>
                    <a:pt x="193" y="8603"/>
                  </a:lnTo>
                  <a:lnTo>
                    <a:pt x="193" y="8386"/>
                  </a:lnTo>
                  <a:lnTo>
                    <a:pt x="193" y="7808"/>
                  </a:lnTo>
                  <a:close/>
                  <a:moveTo>
                    <a:pt x="1" y="19688"/>
                  </a:moveTo>
                  <a:lnTo>
                    <a:pt x="1" y="25014"/>
                  </a:lnTo>
                  <a:lnTo>
                    <a:pt x="193" y="25014"/>
                  </a:lnTo>
                  <a:lnTo>
                    <a:pt x="193" y="19688"/>
                  </a:lnTo>
                  <a:cubicBezTo>
                    <a:pt x="169" y="19712"/>
                    <a:pt x="121" y="19712"/>
                    <a:pt x="97" y="19712"/>
                  </a:cubicBezTo>
                  <a:cubicBezTo>
                    <a:pt x="73" y="19712"/>
                    <a:pt x="25" y="19712"/>
                    <a:pt x="1" y="19688"/>
                  </a:cubicBezTo>
                  <a:close/>
                  <a:moveTo>
                    <a:pt x="1" y="26243"/>
                  </a:moveTo>
                  <a:lnTo>
                    <a:pt x="1" y="28652"/>
                  </a:lnTo>
                  <a:lnTo>
                    <a:pt x="193" y="28508"/>
                  </a:lnTo>
                  <a:lnTo>
                    <a:pt x="193" y="26243"/>
                  </a:lnTo>
                  <a:cubicBezTo>
                    <a:pt x="169" y="26243"/>
                    <a:pt x="121" y="26267"/>
                    <a:pt x="97" y="26267"/>
                  </a:cubicBezTo>
                  <a:cubicBezTo>
                    <a:pt x="73" y="26267"/>
                    <a:pt x="25" y="26243"/>
                    <a:pt x="1" y="26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5;p54">
              <a:extLst>
                <a:ext uri="{FF2B5EF4-FFF2-40B4-BE49-F238E27FC236}">
                  <a16:creationId xmlns:a16="http://schemas.microsoft.com/office/drawing/2014/main" id="{6A21E6AB-76AF-6229-D460-570F7BDD940F}"/>
                </a:ext>
              </a:extLst>
            </p:cNvPr>
            <p:cNvSpPr/>
            <p:nvPr/>
          </p:nvSpPr>
          <p:spPr>
            <a:xfrm>
              <a:off x="2355425" y="2279300"/>
              <a:ext cx="4850" cy="716325"/>
            </a:xfrm>
            <a:custGeom>
              <a:avLst/>
              <a:gdLst/>
              <a:ahLst/>
              <a:cxnLst/>
              <a:rect l="l" t="t" r="r" b="b"/>
              <a:pathLst>
                <a:path w="194" h="28653" extrusionOk="0">
                  <a:moveTo>
                    <a:pt x="194" y="0"/>
                  </a:moveTo>
                  <a:lnTo>
                    <a:pt x="1" y="145"/>
                  </a:lnTo>
                  <a:lnTo>
                    <a:pt x="1" y="7495"/>
                  </a:lnTo>
                  <a:cubicBezTo>
                    <a:pt x="49" y="7470"/>
                    <a:pt x="73" y="7470"/>
                    <a:pt x="97" y="7470"/>
                  </a:cubicBezTo>
                  <a:cubicBezTo>
                    <a:pt x="121" y="7470"/>
                    <a:pt x="170" y="7470"/>
                    <a:pt x="194" y="7495"/>
                  </a:cubicBezTo>
                  <a:lnTo>
                    <a:pt x="194" y="0"/>
                  </a:lnTo>
                  <a:close/>
                  <a:moveTo>
                    <a:pt x="1" y="8724"/>
                  </a:moveTo>
                  <a:lnTo>
                    <a:pt x="1" y="13037"/>
                  </a:lnTo>
                  <a:lnTo>
                    <a:pt x="1" y="13230"/>
                  </a:lnTo>
                  <a:lnTo>
                    <a:pt x="1" y="14603"/>
                  </a:lnTo>
                  <a:lnTo>
                    <a:pt x="1" y="14796"/>
                  </a:lnTo>
                  <a:lnTo>
                    <a:pt x="1" y="14941"/>
                  </a:lnTo>
                  <a:lnTo>
                    <a:pt x="194" y="14941"/>
                  </a:lnTo>
                  <a:lnTo>
                    <a:pt x="194" y="14796"/>
                  </a:lnTo>
                  <a:lnTo>
                    <a:pt x="194" y="14603"/>
                  </a:lnTo>
                  <a:lnTo>
                    <a:pt x="194" y="13206"/>
                  </a:lnTo>
                  <a:lnTo>
                    <a:pt x="194" y="13037"/>
                  </a:lnTo>
                  <a:lnTo>
                    <a:pt x="194" y="8724"/>
                  </a:lnTo>
                  <a:close/>
                  <a:moveTo>
                    <a:pt x="1" y="16170"/>
                  </a:moveTo>
                  <a:lnTo>
                    <a:pt x="1" y="21447"/>
                  </a:lnTo>
                  <a:lnTo>
                    <a:pt x="1" y="21640"/>
                  </a:lnTo>
                  <a:lnTo>
                    <a:pt x="1" y="22242"/>
                  </a:lnTo>
                  <a:lnTo>
                    <a:pt x="194" y="22242"/>
                  </a:lnTo>
                  <a:lnTo>
                    <a:pt x="194" y="21640"/>
                  </a:lnTo>
                  <a:lnTo>
                    <a:pt x="194" y="21447"/>
                  </a:lnTo>
                  <a:lnTo>
                    <a:pt x="194" y="16170"/>
                  </a:lnTo>
                  <a:close/>
                  <a:moveTo>
                    <a:pt x="1" y="23471"/>
                  </a:moveTo>
                  <a:lnTo>
                    <a:pt x="1" y="28652"/>
                  </a:lnTo>
                  <a:lnTo>
                    <a:pt x="194" y="28508"/>
                  </a:lnTo>
                  <a:lnTo>
                    <a:pt x="194" y="234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26;p54">
              <a:extLst>
                <a:ext uri="{FF2B5EF4-FFF2-40B4-BE49-F238E27FC236}">
                  <a16:creationId xmlns:a16="http://schemas.microsoft.com/office/drawing/2014/main" id="{8A2A6CEF-235F-7906-5CA0-E2CAD5323520}"/>
                </a:ext>
              </a:extLst>
            </p:cNvPr>
            <p:cNvSpPr/>
            <p:nvPr/>
          </p:nvSpPr>
          <p:spPr>
            <a:xfrm>
              <a:off x="2074100" y="2488950"/>
              <a:ext cx="4850" cy="342800"/>
            </a:xfrm>
            <a:custGeom>
              <a:avLst/>
              <a:gdLst/>
              <a:ahLst/>
              <a:cxnLst/>
              <a:rect l="l" t="t" r="r" b="b"/>
              <a:pathLst>
                <a:path w="194" h="13712" extrusionOk="0">
                  <a:moveTo>
                    <a:pt x="193" y="0"/>
                  </a:moveTo>
                  <a:lnTo>
                    <a:pt x="0" y="145"/>
                  </a:lnTo>
                  <a:lnTo>
                    <a:pt x="0" y="1687"/>
                  </a:lnTo>
                  <a:lnTo>
                    <a:pt x="193" y="1687"/>
                  </a:lnTo>
                  <a:lnTo>
                    <a:pt x="193" y="0"/>
                  </a:lnTo>
                  <a:close/>
                  <a:moveTo>
                    <a:pt x="0" y="2916"/>
                  </a:moveTo>
                  <a:lnTo>
                    <a:pt x="0" y="8507"/>
                  </a:lnTo>
                  <a:lnTo>
                    <a:pt x="193" y="8507"/>
                  </a:lnTo>
                  <a:lnTo>
                    <a:pt x="193" y="2916"/>
                  </a:lnTo>
                  <a:cubicBezTo>
                    <a:pt x="169" y="2940"/>
                    <a:pt x="145" y="2940"/>
                    <a:pt x="97" y="2940"/>
                  </a:cubicBezTo>
                  <a:cubicBezTo>
                    <a:pt x="73" y="2940"/>
                    <a:pt x="49" y="2940"/>
                    <a:pt x="0" y="2916"/>
                  </a:cubicBezTo>
                  <a:close/>
                  <a:moveTo>
                    <a:pt x="0" y="9736"/>
                  </a:moveTo>
                  <a:lnTo>
                    <a:pt x="0" y="13278"/>
                  </a:lnTo>
                  <a:lnTo>
                    <a:pt x="0" y="13543"/>
                  </a:lnTo>
                  <a:lnTo>
                    <a:pt x="0" y="13615"/>
                  </a:lnTo>
                  <a:cubicBezTo>
                    <a:pt x="0" y="13664"/>
                    <a:pt x="49" y="13712"/>
                    <a:pt x="97" y="13712"/>
                  </a:cubicBezTo>
                  <a:cubicBezTo>
                    <a:pt x="121" y="13712"/>
                    <a:pt x="145" y="13688"/>
                    <a:pt x="145" y="13688"/>
                  </a:cubicBezTo>
                  <a:cubicBezTo>
                    <a:pt x="169" y="13664"/>
                    <a:pt x="193" y="13639"/>
                    <a:pt x="193" y="13615"/>
                  </a:cubicBezTo>
                  <a:lnTo>
                    <a:pt x="193" y="13471"/>
                  </a:lnTo>
                  <a:lnTo>
                    <a:pt x="193" y="9736"/>
                  </a:lnTo>
                  <a:cubicBezTo>
                    <a:pt x="169" y="9736"/>
                    <a:pt x="145" y="9760"/>
                    <a:pt x="97" y="9760"/>
                  </a:cubicBezTo>
                  <a:cubicBezTo>
                    <a:pt x="73" y="9760"/>
                    <a:pt x="49" y="9736"/>
                    <a:pt x="0" y="9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27;p54">
              <a:extLst>
                <a:ext uri="{FF2B5EF4-FFF2-40B4-BE49-F238E27FC236}">
                  <a16:creationId xmlns:a16="http://schemas.microsoft.com/office/drawing/2014/main" id="{5339E6CC-0891-8C56-8B93-BD9D8DA8FA2A}"/>
                </a:ext>
              </a:extLst>
            </p:cNvPr>
            <p:cNvSpPr/>
            <p:nvPr/>
          </p:nvSpPr>
          <p:spPr>
            <a:xfrm>
              <a:off x="2623525" y="2234100"/>
              <a:ext cx="31350" cy="30750"/>
            </a:xfrm>
            <a:custGeom>
              <a:avLst/>
              <a:gdLst/>
              <a:ahLst/>
              <a:cxnLst/>
              <a:rect l="l" t="t" r="r" b="b"/>
              <a:pathLst>
                <a:path w="1254" h="1230" extrusionOk="0">
                  <a:moveTo>
                    <a:pt x="531" y="1"/>
                  </a:moveTo>
                  <a:cubicBezTo>
                    <a:pt x="338" y="25"/>
                    <a:pt x="145" y="170"/>
                    <a:pt x="73" y="338"/>
                  </a:cubicBezTo>
                  <a:cubicBezTo>
                    <a:pt x="49" y="386"/>
                    <a:pt x="25" y="459"/>
                    <a:pt x="25" y="507"/>
                  </a:cubicBezTo>
                  <a:cubicBezTo>
                    <a:pt x="0" y="555"/>
                    <a:pt x="0" y="579"/>
                    <a:pt x="0" y="603"/>
                  </a:cubicBezTo>
                  <a:cubicBezTo>
                    <a:pt x="0" y="917"/>
                    <a:pt x="241" y="1182"/>
                    <a:pt x="531" y="1230"/>
                  </a:cubicBezTo>
                  <a:lnTo>
                    <a:pt x="723" y="1230"/>
                  </a:lnTo>
                  <a:cubicBezTo>
                    <a:pt x="916" y="1206"/>
                    <a:pt x="1109" y="1061"/>
                    <a:pt x="1181" y="868"/>
                  </a:cubicBezTo>
                  <a:cubicBezTo>
                    <a:pt x="1205" y="820"/>
                    <a:pt x="1229" y="772"/>
                    <a:pt x="1254" y="700"/>
                  </a:cubicBezTo>
                  <a:cubicBezTo>
                    <a:pt x="1254" y="676"/>
                    <a:pt x="1254" y="651"/>
                    <a:pt x="1254" y="603"/>
                  </a:cubicBezTo>
                  <a:cubicBezTo>
                    <a:pt x="1254" y="459"/>
                    <a:pt x="1181" y="314"/>
                    <a:pt x="1109" y="218"/>
                  </a:cubicBezTo>
                  <a:lnTo>
                    <a:pt x="651" y="651"/>
                  </a:lnTo>
                  <a:lnTo>
                    <a:pt x="603" y="651"/>
                  </a:lnTo>
                  <a:lnTo>
                    <a:pt x="603" y="579"/>
                  </a:lnTo>
                  <a:lnTo>
                    <a:pt x="1037" y="145"/>
                  </a:lnTo>
                  <a:cubicBezTo>
                    <a:pt x="940" y="73"/>
                    <a:pt x="844" y="25"/>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28;p54">
              <a:extLst>
                <a:ext uri="{FF2B5EF4-FFF2-40B4-BE49-F238E27FC236}">
                  <a16:creationId xmlns:a16="http://schemas.microsoft.com/office/drawing/2014/main" id="{B348DF16-80CB-7E9E-956E-5D58027E0E59}"/>
                </a:ext>
              </a:extLst>
            </p:cNvPr>
            <p:cNvSpPr/>
            <p:nvPr/>
          </p:nvSpPr>
          <p:spPr>
            <a:xfrm>
              <a:off x="2623525" y="2531100"/>
              <a:ext cx="31350" cy="31375"/>
            </a:xfrm>
            <a:custGeom>
              <a:avLst/>
              <a:gdLst/>
              <a:ahLst/>
              <a:cxnLst/>
              <a:rect l="l" t="t" r="r" b="b"/>
              <a:pathLst>
                <a:path w="1254" h="1255" extrusionOk="0">
                  <a:moveTo>
                    <a:pt x="531" y="1"/>
                  </a:moveTo>
                  <a:cubicBezTo>
                    <a:pt x="314" y="49"/>
                    <a:pt x="121" y="194"/>
                    <a:pt x="49" y="387"/>
                  </a:cubicBezTo>
                  <a:cubicBezTo>
                    <a:pt x="25" y="459"/>
                    <a:pt x="25" y="507"/>
                    <a:pt x="0" y="579"/>
                  </a:cubicBezTo>
                  <a:cubicBezTo>
                    <a:pt x="0" y="579"/>
                    <a:pt x="0" y="603"/>
                    <a:pt x="0" y="628"/>
                  </a:cubicBezTo>
                  <a:cubicBezTo>
                    <a:pt x="0" y="941"/>
                    <a:pt x="241" y="1182"/>
                    <a:pt x="531" y="1230"/>
                  </a:cubicBezTo>
                  <a:cubicBezTo>
                    <a:pt x="555" y="1254"/>
                    <a:pt x="603" y="1254"/>
                    <a:pt x="627" y="1254"/>
                  </a:cubicBezTo>
                  <a:cubicBezTo>
                    <a:pt x="651" y="1254"/>
                    <a:pt x="699" y="1254"/>
                    <a:pt x="723" y="1230"/>
                  </a:cubicBezTo>
                  <a:cubicBezTo>
                    <a:pt x="844" y="1230"/>
                    <a:pt x="940" y="1158"/>
                    <a:pt x="1037" y="1085"/>
                  </a:cubicBezTo>
                  <a:lnTo>
                    <a:pt x="603" y="652"/>
                  </a:lnTo>
                  <a:lnTo>
                    <a:pt x="603" y="579"/>
                  </a:lnTo>
                  <a:lnTo>
                    <a:pt x="651" y="579"/>
                  </a:lnTo>
                  <a:lnTo>
                    <a:pt x="1109" y="1037"/>
                  </a:lnTo>
                  <a:cubicBezTo>
                    <a:pt x="1157" y="965"/>
                    <a:pt x="1181" y="893"/>
                    <a:pt x="1205" y="820"/>
                  </a:cubicBezTo>
                  <a:cubicBezTo>
                    <a:pt x="1229" y="772"/>
                    <a:pt x="1254" y="700"/>
                    <a:pt x="1254" y="652"/>
                  </a:cubicBezTo>
                  <a:cubicBezTo>
                    <a:pt x="1254" y="628"/>
                    <a:pt x="1254" y="628"/>
                    <a:pt x="1254" y="628"/>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9;p54">
              <a:extLst>
                <a:ext uri="{FF2B5EF4-FFF2-40B4-BE49-F238E27FC236}">
                  <a16:creationId xmlns:a16="http://schemas.microsoft.com/office/drawing/2014/main" id="{2B34CDA5-D8B8-E4DC-5848-2EFC2FE16B9B}"/>
                </a:ext>
              </a:extLst>
            </p:cNvPr>
            <p:cNvSpPr/>
            <p:nvPr/>
          </p:nvSpPr>
          <p:spPr>
            <a:xfrm>
              <a:off x="2623525" y="2694975"/>
              <a:ext cx="31350" cy="31350"/>
            </a:xfrm>
            <a:custGeom>
              <a:avLst/>
              <a:gdLst/>
              <a:ahLst/>
              <a:cxnLst/>
              <a:rect l="l" t="t" r="r" b="b"/>
              <a:pathLst>
                <a:path w="1254" h="1254" extrusionOk="0">
                  <a:moveTo>
                    <a:pt x="531" y="1"/>
                  </a:moveTo>
                  <a:cubicBezTo>
                    <a:pt x="290" y="49"/>
                    <a:pt x="97" y="217"/>
                    <a:pt x="25" y="458"/>
                  </a:cubicBezTo>
                  <a:cubicBezTo>
                    <a:pt x="25" y="507"/>
                    <a:pt x="0" y="555"/>
                    <a:pt x="0" y="627"/>
                  </a:cubicBezTo>
                  <a:cubicBezTo>
                    <a:pt x="0" y="627"/>
                    <a:pt x="0" y="627"/>
                    <a:pt x="0" y="651"/>
                  </a:cubicBezTo>
                  <a:cubicBezTo>
                    <a:pt x="25" y="940"/>
                    <a:pt x="241" y="1181"/>
                    <a:pt x="531" y="1230"/>
                  </a:cubicBezTo>
                  <a:cubicBezTo>
                    <a:pt x="555" y="1230"/>
                    <a:pt x="603" y="1254"/>
                    <a:pt x="627" y="1254"/>
                  </a:cubicBezTo>
                  <a:cubicBezTo>
                    <a:pt x="651" y="1254"/>
                    <a:pt x="699" y="1230"/>
                    <a:pt x="723" y="1230"/>
                  </a:cubicBezTo>
                  <a:cubicBezTo>
                    <a:pt x="916" y="1205"/>
                    <a:pt x="1109" y="1061"/>
                    <a:pt x="1181" y="892"/>
                  </a:cubicBezTo>
                  <a:cubicBezTo>
                    <a:pt x="1205" y="820"/>
                    <a:pt x="1229" y="772"/>
                    <a:pt x="1229" y="699"/>
                  </a:cubicBezTo>
                  <a:cubicBezTo>
                    <a:pt x="1254" y="675"/>
                    <a:pt x="1254" y="651"/>
                    <a:pt x="1254" y="627"/>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0;p54">
              <a:extLst>
                <a:ext uri="{FF2B5EF4-FFF2-40B4-BE49-F238E27FC236}">
                  <a16:creationId xmlns:a16="http://schemas.microsoft.com/office/drawing/2014/main" id="{E9960932-9C7F-B832-C14B-AA67B32357A8}"/>
                </a:ext>
              </a:extLst>
            </p:cNvPr>
            <p:cNvSpPr/>
            <p:nvPr/>
          </p:nvSpPr>
          <p:spPr>
            <a:xfrm>
              <a:off x="2342175" y="2652800"/>
              <a:ext cx="31350" cy="30750"/>
            </a:xfrm>
            <a:custGeom>
              <a:avLst/>
              <a:gdLst/>
              <a:ahLst/>
              <a:cxnLst/>
              <a:rect l="l" t="t" r="r" b="b"/>
              <a:pathLst>
                <a:path w="1254" h="1230" extrusionOk="0">
                  <a:moveTo>
                    <a:pt x="531" y="1"/>
                  </a:moveTo>
                  <a:cubicBezTo>
                    <a:pt x="266" y="49"/>
                    <a:pt x="49" y="266"/>
                    <a:pt x="25" y="531"/>
                  </a:cubicBezTo>
                  <a:cubicBezTo>
                    <a:pt x="1" y="555"/>
                    <a:pt x="1" y="579"/>
                    <a:pt x="1" y="603"/>
                  </a:cubicBezTo>
                  <a:cubicBezTo>
                    <a:pt x="1" y="651"/>
                    <a:pt x="1" y="675"/>
                    <a:pt x="25" y="724"/>
                  </a:cubicBezTo>
                  <a:cubicBezTo>
                    <a:pt x="25" y="820"/>
                    <a:pt x="97" y="941"/>
                    <a:pt x="170" y="1013"/>
                  </a:cubicBezTo>
                  <a:lnTo>
                    <a:pt x="603" y="579"/>
                  </a:lnTo>
                  <a:lnTo>
                    <a:pt x="651" y="579"/>
                  </a:lnTo>
                  <a:lnTo>
                    <a:pt x="651" y="651"/>
                  </a:lnTo>
                  <a:lnTo>
                    <a:pt x="218" y="1085"/>
                  </a:lnTo>
                  <a:cubicBezTo>
                    <a:pt x="314" y="1157"/>
                    <a:pt x="410" y="1206"/>
                    <a:pt x="531" y="1230"/>
                  </a:cubicBezTo>
                  <a:lnTo>
                    <a:pt x="724" y="1230"/>
                  </a:lnTo>
                  <a:cubicBezTo>
                    <a:pt x="989" y="1181"/>
                    <a:pt x="1206" y="989"/>
                    <a:pt x="1254" y="700"/>
                  </a:cubicBezTo>
                  <a:cubicBezTo>
                    <a:pt x="1254" y="675"/>
                    <a:pt x="1254" y="651"/>
                    <a:pt x="1254" y="603"/>
                  </a:cubicBezTo>
                  <a:cubicBezTo>
                    <a:pt x="1254" y="579"/>
                    <a:pt x="1254" y="555"/>
                    <a:pt x="1254" y="531"/>
                  </a:cubicBezTo>
                  <a:cubicBezTo>
                    <a:pt x="1206" y="266"/>
                    <a:pt x="989" y="49"/>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1;p54">
              <a:extLst>
                <a:ext uri="{FF2B5EF4-FFF2-40B4-BE49-F238E27FC236}">
                  <a16:creationId xmlns:a16="http://schemas.microsoft.com/office/drawing/2014/main" id="{11A1018F-D264-0118-BFD1-0E586B1D5F36}"/>
                </a:ext>
              </a:extLst>
            </p:cNvPr>
            <p:cNvSpPr/>
            <p:nvPr/>
          </p:nvSpPr>
          <p:spPr>
            <a:xfrm>
              <a:off x="2342175" y="2835350"/>
              <a:ext cx="31350" cy="30750"/>
            </a:xfrm>
            <a:custGeom>
              <a:avLst/>
              <a:gdLst/>
              <a:ahLst/>
              <a:cxnLst/>
              <a:rect l="l" t="t" r="r" b="b"/>
              <a:pathLst>
                <a:path w="1254" h="1230" extrusionOk="0">
                  <a:moveTo>
                    <a:pt x="531" y="0"/>
                  </a:moveTo>
                  <a:cubicBezTo>
                    <a:pt x="266" y="48"/>
                    <a:pt x="49" y="265"/>
                    <a:pt x="25" y="555"/>
                  </a:cubicBezTo>
                  <a:cubicBezTo>
                    <a:pt x="1" y="579"/>
                    <a:pt x="1" y="579"/>
                    <a:pt x="1" y="603"/>
                  </a:cubicBezTo>
                  <a:cubicBezTo>
                    <a:pt x="1" y="651"/>
                    <a:pt x="25" y="699"/>
                    <a:pt x="25" y="723"/>
                  </a:cubicBezTo>
                  <a:cubicBezTo>
                    <a:pt x="73" y="988"/>
                    <a:pt x="266" y="1181"/>
                    <a:pt x="531" y="1229"/>
                  </a:cubicBezTo>
                  <a:lnTo>
                    <a:pt x="724" y="1229"/>
                  </a:lnTo>
                  <a:cubicBezTo>
                    <a:pt x="989" y="1181"/>
                    <a:pt x="1206" y="988"/>
                    <a:pt x="1254" y="699"/>
                  </a:cubicBezTo>
                  <a:cubicBezTo>
                    <a:pt x="1254" y="675"/>
                    <a:pt x="1254" y="651"/>
                    <a:pt x="1254" y="603"/>
                  </a:cubicBezTo>
                  <a:cubicBezTo>
                    <a:pt x="1254" y="579"/>
                    <a:pt x="1254" y="555"/>
                    <a:pt x="1254" y="530"/>
                  </a:cubicBezTo>
                  <a:cubicBezTo>
                    <a:pt x="1206" y="265"/>
                    <a:pt x="989" y="48"/>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2;p54">
              <a:extLst>
                <a:ext uri="{FF2B5EF4-FFF2-40B4-BE49-F238E27FC236}">
                  <a16:creationId xmlns:a16="http://schemas.microsoft.com/office/drawing/2014/main" id="{77CDECC4-BCC9-0EAC-5A1B-0FA5A82660D0}"/>
                </a:ext>
              </a:extLst>
            </p:cNvPr>
            <p:cNvSpPr/>
            <p:nvPr/>
          </p:nvSpPr>
          <p:spPr>
            <a:xfrm>
              <a:off x="2342175" y="2466050"/>
              <a:ext cx="31350" cy="31350"/>
            </a:xfrm>
            <a:custGeom>
              <a:avLst/>
              <a:gdLst/>
              <a:ahLst/>
              <a:cxnLst/>
              <a:rect l="l" t="t" r="r" b="b"/>
              <a:pathLst>
                <a:path w="1254" h="1254" extrusionOk="0">
                  <a:moveTo>
                    <a:pt x="627" y="0"/>
                  </a:moveTo>
                  <a:cubicBezTo>
                    <a:pt x="603" y="0"/>
                    <a:pt x="579" y="0"/>
                    <a:pt x="531" y="25"/>
                  </a:cubicBezTo>
                  <a:cubicBezTo>
                    <a:pt x="266" y="49"/>
                    <a:pt x="49" y="266"/>
                    <a:pt x="25" y="555"/>
                  </a:cubicBezTo>
                  <a:cubicBezTo>
                    <a:pt x="1" y="579"/>
                    <a:pt x="1" y="603"/>
                    <a:pt x="1" y="627"/>
                  </a:cubicBezTo>
                  <a:cubicBezTo>
                    <a:pt x="1" y="675"/>
                    <a:pt x="1" y="699"/>
                    <a:pt x="25" y="747"/>
                  </a:cubicBezTo>
                  <a:cubicBezTo>
                    <a:pt x="73" y="988"/>
                    <a:pt x="266" y="1205"/>
                    <a:pt x="531" y="1254"/>
                  </a:cubicBezTo>
                  <a:lnTo>
                    <a:pt x="724" y="1254"/>
                  </a:lnTo>
                  <a:cubicBezTo>
                    <a:pt x="989" y="1205"/>
                    <a:pt x="1206" y="988"/>
                    <a:pt x="1254" y="723"/>
                  </a:cubicBezTo>
                  <a:cubicBezTo>
                    <a:pt x="1254" y="699"/>
                    <a:pt x="1254" y="651"/>
                    <a:pt x="1254" y="627"/>
                  </a:cubicBezTo>
                  <a:cubicBezTo>
                    <a:pt x="1254" y="603"/>
                    <a:pt x="1254" y="579"/>
                    <a:pt x="1254" y="531"/>
                  </a:cubicBezTo>
                  <a:cubicBezTo>
                    <a:pt x="1206" y="266"/>
                    <a:pt x="989" y="49"/>
                    <a:pt x="724" y="25"/>
                  </a:cubicBezTo>
                  <a:cubicBezTo>
                    <a:pt x="700" y="0"/>
                    <a:pt x="651"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3;p54">
              <a:extLst>
                <a:ext uri="{FF2B5EF4-FFF2-40B4-BE49-F238E27FC236}">
                  <a16:creationId xmlns:a16="http://schemas.microsoft.com/office/drawing/2014/main" id="{F9504494-B87B-F52F-D235-131327C2DBA2}"/>
                </a:ext>
              </a:extLst>
            </p:cNvPr>
            <p:cNvSpPr/>
            <p:nvPr/>
          </p:nvSpPr>
          <p:spPr>
            <a:xfrm>
              <a:off x="2060850" y="2531100"/>
              <a:ext cx="31350" cy="31375"/>
            </a:xfrm>
            <a:custGeom>
              <a:avLst/>
              <a:gdLst/>
              <a:ahLst/>
              <a:cxnLst/>
              <a:rect l="l" t="t" r="r" b="b"/>
              <a:pathLst>
                <a:path w="1254" h="1255" extrusionOk="0">
                  <a:moveTo>
                    <a:pt x="530" y="1"/>
                  </a:moveTo>
                  <a:cubicBezTo>
                    <a:pt x="241" y="49"/>
                    <a:pt x="0" y="314"/>
                    <a:pt x="0" y="628"/>
                  </a:cubicBezTo>
                  <a:cubicBezTo>
                    <a:pt x="0" y="652"/>
                    <a:pt x="24" y="676"/>
                    <a:pt x="24" y="700"/>
                  </a:cubicBezTo>
                  <a:cubicBezTo>
                    <a:pt x="24" y="748"/>
                    <a:pt x="48" y="820"/>
                    <a:pt x="73" y="869"/>
                  </a:cubicBezTo>
                  <a:cubicBezTo>
                    <a:pt x="97" y="917"/>
                    <a:pt x="121" y="989"/>
                    <a:pt x="169" y="1037"/>
                  </a:cubicBezTo>
                  <a:lnTo>
                    <a:pt x="603" y="579"/>
                  </a:lnTo>
                  <a:lnTo>
                    <a:pt x="675" y="579"/>
                  </a:lnTo>
                  <a:lnTo>
                    <a:pt x="675" y="652"/>
                  </a:lnTo>
                  <a:lnTo>
                    <a:pt x="217" y="1085"/>
                  </a:lnTo>
                  <a:cubicBezTo>
                    <a:pt x="314" y="1158"/>
                    <a:pt x="434" y="1230"/>
                    <a:pt x="530" y="1230"/>
                  </a:cubicBezTo>
                  <a:cubicBezTo>
                    <a:pt x="579" y="1254"/>
                    <a:pt x="603" y="1254"/>
                    <a:pt x="627" y="1254"/>
                  </a:cubicBezTo>
                  <a:cubicBezTo>
                    <a:pt x="675" y="1254"/>
                    <a:pt x="699" y="1254"/>
                    <a:pt x="723" y="1230"/>
                  </a:cubicBezTo>
                  <a:cubicBezTo>
                    <a:pt x="1012" y="1182"/>
                    <a:pt x="1253" y="941"/>
                    <a:pt x="1253" y="628"/>
                  </a:cubicBezTo>
                  <a:cubicBezTo>
                    <a:pt x="1253" y="603"/>
                    <a:pt x="1253" y="555"/>
                    <a:pt x="1253" y="531"/>
                  </a:cubicBezTo>
                  <a:cubicBezTo>
                    <a:pt x="1229" y="459"/>
                    <a:pt x="1229" y="411"/>
                    <a:pt x="1205" y="362"/>
                  </a:cubicBezTo>
                  <a:cubicBezTo>
                    <a:pt x="1109" y="170"/>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4;p54">
              <a:extLst>
                <a:ext uri="{FF2B5EF4-FFF2-40B4-BE49-F238E27FC236}">
                  <a16:creationId xmlns:a16="http://schemas.microsoft.com/office/drawing/2014/main" id="{C2D73676-47B8-5652-63C2-9983AD4FFBAA}"/>
                </a:ext>
              </a:extLst>
            </p:cNvPr>
            <p:cNvSpPr/>
            <p:nvPr/>
          </p:nvSpPr>
          <p:spPr>
            <a:xfrm>
              <a:off x="2060850" y="2701600"/>
              <a:ext cx="31350" cy="31350"/>
            </a:xfrm>
            <a:custGeom>
              <a:avLst/>
              <a:gdLst/>
              <a:ahLst/>
              <a:cxnLst/>
              <a:rect l="l" t="t" r="r" b="b"/>
              <a:pathLst>
                <a:path w="1254" h="1254" extrusionOk="0">
                  <a:moveTo>
                    <a:pt x="530" y="1"/>
                  </a:moveTo>
                  <a:cubicBezTo>
                    <a:pt x="265" y="49"/>
                    <a:pt x="48" y="266"/>
                    <a:pt x="24" y="531"/>
                  </a:cubicBezTo>
                  <a:cubicBezTo>
                    <a:pt x="24" y="579"/>
                    <a:pt x="0" y="603"/>
                    <a:pt x="0" y="627"/>
                  </a:cubicBezTo>
                  <a:cubicBezTo>
                    <a:pt x="0" y="651"/>
                    <a:pt x="24" y="699"/>
                    <a:pt x="24" y="724"/>
                  </a:cubicBezTo>
                  <a:cubicBezTo>
                    <a:pt x="73" y="989"/>
                    <a:pt x="265" y="1206"/>
                    <a:pt x="530" y="1230"/>
                  </a:cubicBezTo>
                  <a:cubicBezTo>
                    <a:pt x="579" y="1230"/>
                    <a:pt x="603" y="1254"/>
                    <a:pt x="627" y="1254"/>
                  </a:cubicBezTo>
                  <a:cubicBezTo>
                    <a:pt x="675" y="1254"/>
                    <a:pt x="699" y="1230"/>
                    <a:pt x="723" y="1230"/>
                  </a:cubicBezTo>
                  <a:cubicBezTo>
                    <a:pt x="1012" y="1181"/>
                    <a:pt x="1253" y="940"/>
                    <a:pt x="1253" y="627"/>
                  </a:cubicBezTo>
                  <a:cubicBezTo>
                    <a:pt x="1253" y="579"/>
                    <a:pt x="1253" y="555"/>
                    <a:pt x="1253" y="531"/>
                  </a:cubicBezTo>
                  <a:cubicBezTo>
                    <a:pt x="1229" y="458"/>
                    <a:pt x="1205" y="410"/>
                    <a:pt x="1181" y="338"/>
                  </a:cubicBezTo>
                  <a:cubicBezTo>
                    <a:pt x="1109" y="169"/>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p54">
              <a:extLst>
                <a:ext uri="{FF2B5EF4-FFF2-40B4-BE49-F238E27FC236}">
                  <a16:creationId xmlns:a16="http://schemas.microsoft.com/office/drawing/2014/main" id="{3A891687-A5EE-A57A-4656-D726190C3ECB}"/>
                </a:ext>
              </a:extLst>
            </p:cNvPr>
            <p:cNvSpPr/>
            <p:nvPr/>
          </p:nvSpPr>
          <p:spPr>
            <a:xfrm>
              <a:off x="2888600" y="1883500"/>
              <a:ext cx="94000" cy="1825"/>
            </a:xfrm>
            <a:custGeom>
              <a:avLst/>
              <a:gdLst/>
              <a:ahLst/>
              <a:cxnLst/>
              <a:rect l="l" t="t" r="r" b="b"/>
              <a:pathLst>
                <a:path w="3760" h="73" extrusionOk="0">
                  <a:moveTo>
                    <a:pt x="121" y="0"/>
                  </a:moveTo>
                  <a:lnTo>
                    <a:pt x="0" y="72"/>
                  </a:lnTo>
                  <a:lnTo>
                    <a:pt x="3711" y="72"/>
                  </a:lnTo>
                  <a:lnTo>
                    <a:pt x="3760" y="48"/>
                  </a:lnTo>
                  <a:lnTo>
                    <a:pt x="3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p54">
              <a:extLst>
                <a:ext uri="{FF2B5EF4-FFF2-40B4-BE49-F238E27FC236}">
                  <a16:creationId xmlns:a16="http://schemas.microsoft.com/office/drawing/2014/main" id="{0795EE49-6482-508A-F515-B4CC3C08B4EB}"/>
                </a:ext>
              </a:extLst>
            </p:cNvPr>
            <p:cNvSpPr/>
            <p:nvPr/>
          </p:nvSpPr>
          <p:spPr>
            <a:xfrm>
              <a:off x="2638575" y="2545575"/>
              <a:ext cx="137400" cy="137975"/>
            </a:xfrm>
            <a:custGeom>
              <a:avLst/>
              <a:gdLst/>
              <a:ahLst/>
              <a:cxnLst/>
              <a:rect l="l" t="t" r="r" b="b"/>
              <a:pathLst>
                <a:path w="5496" h="5519" extrusionOk="0">
                  <a:moveTo>
                    <a:pt x="1" y="0"/>
                  </a:moveTo>
                  <a:lnTo>
                    <a:pt x="1" y="73"/>
                  </a:lnTo>
                  <a:lnTo>
                    <a:pt x="435" y="506"/>
                  </a:lnTo>
                  <a:lnTo>
                    <a:pt x="4242" y="4338"/>
                  </a:lnTo>
                  <a:lnTo>
                    <a:pt x="4411" y="4507"/>
                  </a:lnTo>
                  <a:lnTo>
                    <a:pt x="5423" y="5519"/>
                  </a:lnTo>
                  <a:lnTo>
                    <a:pt x="5495" y="5470"/>
                  </a:lnTo>
                  <a:lnTo>
                    <a:pt x="4435" y="4386"/>
                  </a:lnTo>
                  <a:lnTo>
                    <a:pt x="4266" y="4217"/>
                  </a:lnTo>
                  <a:lnTo>
                    <a:pt x="507" y="458"/>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7;p54">
              <a:extLst>
                <a:ext uri="{FF2B5EF4-FFF2-40B4-BE49-F238E27FC236}">
                  <a16:creationId xmlns:a16="http://schemas.microsoft.com/office/drawing/2014/main" id="{60C884C8-28B0-98AD-9659-59D8535043C9}"/>
                </a:ext>
              </a:extLst>
            </p:cNvPr>
            <p:cNvSpPr/>
            <p:nvPr/>
          </p:nvSpPr>
          <p:spPr>
            <a:xfrm>
              <a:off x="1858425" y="2667275"/>
              <a:ext cx="500050" cy="286775"/>
            </a:xfrm>
            <a:custGeom>
              <a:avLst/>
              <a:gdLst/>
              <a:ahLst/>
              <a:cxnLst/>
              <a:rect l="l" t="t" r="r" b="b"/>
              <a:pathLst>
                <a:path w="20002" h="11471" extrusionOk="0">
                  <a:moveTo>
                    <a:pt x="19953" y="0"/>
                  </a:moveTo>
                  <a:lnTo>
                    <a:pt x="19520" y="434"/>
                  </a:lnTo>
                  <a:lnTo>
                    <a:pt x="15447" y="4506"/>
                  </a:lnTo>
                  <a:lnTo>
                    <a:pt x="15302" y="4651"/>
                  </a:lnTo>
                  <a:lnTo>
                    <a:pt x="11929" y="8025"/>
                  </a:lnTo>
                  <a:lnTo>
                    <a:pt x="11688" y="8266"/>
                  </a:lnTo>
                  <a:lnTo>
                    <a:pt x="11375" y="8579"/>
                  </a:lnTo>
                  <a:lnTo>
                    <a:pt x="11230" y="8723"/>
                  </a:lnTo>
                  <a:lnTo>
                    <a:pt x="8579" y="11374"/>
                  </a:lnTo>
                  <a:lnTo>
                    <a:pt x="49" y="11374"/>
                  </a:lnTo>
                  <a:lnTo>
                    <a:pt x="0" y="11422"/>
                  </a:lnTo>
                  <a:lnTo>
                    <a:pt x="49" y="11471"/>
                  </a:lnTo>
                  <a:lnTo>
                    <a:pt x="8603" y="11471"/>
                  </a:lnTo>
                  <a:lnTo>
                    <a:pt x="8627" y="11446"/>
                  </a:lnTo>
                  <a:lnTo>
                    <a:pt x="11302" y="8772"/>
                  </a:lnTo>
                  <a:lnTo>
                    <a:pt x="11447" y="8651"/>
                  </a:lnTo>
                  <a:lnTo>
                    <a:pt x="11856" y="8217"/>
                  </a:lnTo>
                  <a:lnTo>
                    <a:pt x="12073" y="8000"/>
                  </a:lnTo>
                  <a:lnTo>
                    <a:pt x="15375" y="4699"/>
                  </a:lnTo>
                  <a:lnTo>
                    <a:pt x="15495" y="4579"/>
                  </a:lnTo>
                  <a:lnTo>
                    <a:pt x="19568" y="50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8;p54">
              <a:extLst>
                <a:ext uri="{FF2B5EF4-FFF2-40B4-BE49-F238E27FC236}">
                  <a16:creationId xmlns:a16="http://schemas.microsoft.com/office/drawing/2014/main" id="{C9DBBA2E-27EB-A9EE-37CF-BFD6C1F1CA08}"/>
                </a:ext>
              </a:extLst>
            </p:cNvPr>
            <p:cNvSpPr/>
            <p:nvPr/>
          </p:nvSpPr>
          <p:spPr>
            <a:xfrm>
              <a:off x="2638575" y="2132300"/>
              <a:ext cx="344025" cy="118100"/>
            </a:xfrm>
            <a:custGeom>
              <a:avLst/>
              <a:gdLst/>
              <a:ahLst/>
              <a:cxnLst/>
              <a:rect l="l" t="t" r="r" b="b"/>
              <a:pathLst>
                <a:path w="13761" h="4724" extrusionOk="0">
                  <a:moveTo>
                    <a:pt x="4628" y="0"/>
                  </a:moveTo>
                  <a:lnTo>
                    <a:pt x="4025" y="627"/>
                  </a:lnTo>
                  <a:lnTo>
                    <a:pt x="3881" y="771"/>
                  </a:lnTo>
                  <a:lnTo>
                    <a:pt x="435" y="4217"/>
                  </a:lnTo>
                  <a:lnTo>
                    <a:pt x="1" y="4651"/>
                  </a:lnTo>
                  <a:lnTo>
                    <a:pt x="1" y="4723"/>
                  </a:lnTo>
                  <a:lnTo>
                    <a:pt x="49" y="4723"/>
                  </a:lnTo>
                  <a:lnTo>
                    <a:pt x="507" y="4290"/>
                  </a:lnTo>
                  <a:lnTo>
                    <a:pt x="3905" y="868"/>
                  </a:lnTo>
                  <a:lnTo>
                    <a:pt x="4049" y="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9;p54">
              <a:extLst>
                <a:ext uri="{FF2B5EF4-FFF2-40B4-BE49-F238E27FC236}">
                  <a16:creationId xmlns:a16="http://schemas.microsoft.com/office/drawing/2014/main" id="{B9C3B7D8-A8C4-501E-3B3E-02A0A696656A}"/>
                </a:ext>
              </a:extLst>
            </p:cNvPr>
            <p:cNvSpPr/>
            <p:nvPr/>
          </p:nvSpPr>
          <p:spPr>
            <a:xfrm>
              <a:off x="1804200" y="2545575"/>
              <a:ext cx="273525" cy="148225"/>
            </a:xfrm>
            <a:custGeom>
              <a:avLst/>
              <a:gdLst/>
              <a:ahLst/>
              <a:cxnLst/>
              <a:rect l="l" t="t" r="r" b="b"/>
              <a:pathLst>
                <a:path w="10941" h="5929" extrusionOk="0">
                  <a:moveTo>
                    <a:pt x="10869" y="0"/>
                  </a:moveTo>
                  <a:lnTo>
                    <a:pt x="10435" y="458"/>
                  </a:lnTo>
                  <a:lnTo>
                    <a:pt x="7085" y="3808"/>
                  </a:lnTo>
                  <a:lnTo>
                    <a:pt x="6917" y="3976"/>
                  </a:lnTo>
                  <a:lnTo>
                    <a:pt x="5037" y="5832"/>
                  </a:lnTo>
                  <a:lnTo>
                    <a:pt x="121" y="5832"/>
                  </a:lnTo>
                  <a:lnTo>
                    <a:pt x="1" y="5928"/>
                  </a:lnTo>
                  <a:lnTo>
                    <a:pt x="5061" y="5928"/>
                  </a:lnTo>
                  <a:lnTo>
                    <a:pt x="5085" y="5904"/>
                  </a:lnTo>
                  <a:lnTo>
                    <a:pt x="6917" y="4073"/>
                  </a:lnTo>
                  <a:lnTo>
                    <a:pt x="7085" y="3928"/>
                  </a:lnTo>
                  <a:lnTo>
                    <a:pt x="10483" y="506"/>
                  </a:lnTo>
                  <a:lnTo>
                    <a:pt x="10941" y="73"/>
                  </a:lnTo>
                  <a:lnTo>
                    <a:pt x="10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40;p54">
              <a:extLst>
                <a:ext uri="{FF2B5EF4-FFF2-40B4-BE49-F238E27FC236}">
                  <a16:creationId xmlns:a16="http://schemas.microsoft.com/office/drawing/2014/main" id="{4AEB1B67-764E-21DC-2F15-17EEACEC135C}"/>
                </a:ext>
              </a:extLst>
            </p:cNvPr>
            <p:cNvSpPr/>
            <p:nvPr/>
          </p:nvSpPr>
          <p:spPr>
            <a:xfrm>
              <a:off x="1680700" y="3060050"/>
              <a:ext cx="4850" cy="2450"/>
            </a:xfrm>
            <a:custGeom>
              <a:avLst/>
              <a:gdLst/>
              <a:ahLst/>
              <a:cxnLst/>
              <a:rect l="l" t="t" r="r" b="b"/>
              <a:pathLst>
                <a:path w="194" h="98" extrusionOk="0">
                  <a:moveTo>
                    <a:pt x="193" y="1"/>
                  </a:moveTo>
                  <a:lnTo>
                    <a:pt x="1" y="25"/>
                  </a:lnTo>
                  <a:lnTo>
                    <a:pt x="1" y="97"/>
                  </a:lnTo>
                  <a:lnTo>
                    <a:pt x="193"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387;p44">
            <a:extLst>
              <a:ext uri="{FF2B5EF4-FFF2-40B4-BE49-F238E27FC236}">
                <a16:creationId xmlns:a16="http://schemas.microsoft.com/office/drawing/2014/main" id="{2ECCD883-8624-4E01-E0F7-39479FC4C66E}"/>
              </a:ext>
            </a:extLst>
          </p:cNvPr>
          <p:cNvSpPr txBox="1">
            <a:spLocks/>
          </p:cNvSpPr>
          <p:nvPr/>
        </p:nvSpPr>
        <p:spPr>
          <a:xfrm flipH="1">
            <a:off x="24467" y="390426"/>
            <a:ext cx="880901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600">
                <a:solidFill>
                  <a:schemeClr val="bg1"/>
                </a:solidFill>
                <a:latin typeface="Play" panose="020B0604020202020204" charset="0"/>
              </a:rPr>
              <a:t>Để phòng chống lỗi tràn bộ đệm một cách hiệu quả, cần kết hợp nhiều biện pháp.</a:t>
            </a:r>
          </a:p>
        </p:txBody>
      </p:sp>
      <p:cxnSp>
        <p:nvCxnSpPr>
          <p:cNvPr id="277" name="Straight Connector 276">
            <a:extLst>
              <a:ext uri="{FF2B5EF4-FFF2-40B4-BE49-F238E27FC236}">
                <a16:creationId xmlns:a16="http://schemas.microsoft.com/office/drawing/2014/main" id="{184E940E-A9D6-64EA-0582-295212BE396F}"/>
              </a:ext>
            </a:extLst>
          </p:cNvPr>
          <p:cNvCxnSpPr>
            <a:cxnSpLocks/>
          </p:cNvCxnSpPr>
          <p:nvPr/>
        </p:nvCxnSpPr>
        <p:spPr>
          <a:xfrm>
            <a:off x="-178231" y="1170119"/>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3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p:nvPr/>
        </p:nvSpPr>
        <p:spPr>
          <a:xfrm>
            <a:off x="4777063" y="1342700"/>
            <a:ext cx="34929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a:off x="2780307" y="2981325"/>
            <a:ext cx="34929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p:cNvSpPr/>
          <p:nvPr/>
        </p:nvSpPr>
        <p:spPr>
          <a:xfrm>
            <a:off x="874013" y="1342700"/>
            <a:ext cx="34929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title"/>
          </p:nvPr>
        </p:nvSpPr>
        <p:spPr>
          <a:xfrm>
            <a:off x="1026406" y="1825150"/>
            <a:ext cx="7764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2" name="Google Shape;252;p37"/>
          <p:cNvSpPr txBox="1">
            <a:spLocks noGrp="1"/>
          </p:cNvSpPr>
          <p:nvPr>
            <p:ph type="title" idx="2"/>
          </p:nvPr>
        </p:nvSpPr>
        <p:spPr>
          <a:xfrm>
            <a:off x="2932700" y="3463125"/>
            <a:ext cx="776400" cy="42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3" name="Google Shape;253;p37"/>
          <p:cNvSpPr txBox="1">
            <a:spLocks noGrp="1"/>
          </p:cNvSpPr>
          <p:nvPr>
            <p:ph type="title" idx="3"/>
          </p:nvPr>
        </p:nvSpPr>
        <p:spPr>
          <a:xfrm>
            <a:off x="4929461" y="1824900"/>
            <a:ext cx="7764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8" name="Google Shape;258;p37"/>
          <p:cNvSpPr txBox="1">
            <a:spLocks noGrp="1"/>
          </p:cNvSpPr>
          <p:nvPr>
            <p:ph type="subTitle" idx="8"/>
          </p:nvPr>
        </p:nvSpPr>
        <p:spPr>
          <a:xfrm>
            <a:off x="3861493" y="3384525"/>
            <a:ext cx="1990800" cy="5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Phòng chống</a:t>
            </a:r>
          </a:p>
        </p:txBody>
      </p:sp>
      <p:sp>
        <p:nvSpPr>
          <p:cNvPr id="260" name="Google Shape;260;p37"/>
          <p:cNvSpPr txBox="1">
            <a:spLocks noGrp="1"/>
          </p:cNvSpPr>
          <p:nvPr>
            <p:ph type="subTitle" idx="13"/>
          </p:nvPr>
        </p:nvSpPr>
        <p:spPr>
          <a:xfrm>
            <a:off x="1908420" y="1745250"/>
            <a:ext cx="1990800" cy="5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Giới thiệu và nguyên nhân</a:t>
            </a:r>
          </a:p>
        </p:txBody>
      </p:sp>
      <p:sp>
        <p:nvSpPr>
          <p:cNvPr id="261" name="Google Shape;261;p37"/>
          <p:cNvSpPr txBox="1">
            <a:spLocks noGrp="1"/>
          </p:cNvSpPr>
          <p:nvPr>
            <p:ph type="subTitle" idx="14"/>
          </p:nvPr>
        </p:nvSpPr>
        <p:spPr>
          <a:xfrm>
            <a:off x="5803726" y="1745250"/>
            <a:ext cx="2077162" cy="5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Cơ chế gây tràn và khai thác</a:t>
            </a:r>
          </a:p>
        </p:txBody>
      </p:sp>
      <p:sp>
        <p:nvSpPr>
          <p:cNvPr id="262" name="Google Shape;262;p37"/>
          <p:cNvSpPr txBox="1">
            <a:spLocks noGrp="1"/>
          </p:cNvSpPr>
          <p:nvPr>
            <p:ph type="ctrTitle" idx="15"/>
          </p:nvPr>
        </p:nvSpPr>
        <p:spPr>
          <a:xfrm>
            <a:off x="713250" y="536727"/>
            <a:ext cx="7717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barn(outVertical)">
                                      <p:cBhvr>
                                        <p:cTn id="7" dur="500"/>
                                        <p:tgtEl>
                                          <p:spTgt spid="26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49"/>
                                        </p:tgtEl>
                                        <p:attrNameLst>
                                          <p:attrName>style.visibility</p:attrName>
                                        </p:attrNameLst>
                                      </p:cBhvr>
                                      <p:to>
                                        <p:strVal val="visible"/>
                                      </p:to>
                                    </p:set>
                                    <p:animEffect transition="in" filter="wheel(1)">
                                      <p:cBhvr>
                                        <p:cTn id="11" dur="1000"/>
                                        <p:tgtEl>
                                          <p:spTgt spid="249"/>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anim calcmode="lin" valueType="num">
                                      <p:cBhvr>
                                        <p:cTn id="16" dur="1000" fill="hold"/>
                                        <p:tgtEl>
                                          <p:spTgt spid="251"/>
                                        </p:tgtEl>
                                        <p:attrNameLst>
                                          <p:attrName>ppt_x</p:attrName>
                                        </p:attrNameLst>
                                      </p:cBhvr>
                                      <p:tavLst>
                                        <p:tav tm="0">
                                          <p:val>
                                            <p:strVal val="#ppt_x"/>
                                          </p:val>
                                        </p:tav>
                                        <p:tav tm="100000">
                                          <p:val>
                                            <p:strVal val="#ppt_x"/>
                                          </p:val>
                                        </p:tav>
                                      </p:tavLst>
                                    </p:anim>
                                    <p:anim calcmode="lin" valueType="num">
                                      <p:cBhvr>
                                        <p:cTn id="17" dur="1000" fill="hold"/>
                                        <p:tgtEl>
                                          <p:spTgt spid="251"/>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260">
                                            <p:txEl>
                                              <p:pRg st="0" end="0"/>
                                            </p:txEl>
                                          </p:spTgt>
                                        </p:tgtEl>
                                        <p:attrNameLst>
                                          <p:attrName>style.visibility</p:attrName>
                                        </p:attrNameLst>
                                      </p:cBhvr>
                                      <p:to>
                                        <p:strVal val="visible"/>
                                      </p:to>
                                    </p:set>
                                    <p:animEffect transition="in" filter="wipe(left)">
                                      <p:cBhvr>
                                        <p:cTn id="21" dur="1000"/>
                                        <p:tgtEl>
                                          <p:spTgt spid="260">
                                            <p:txEl>
                                              <p:pRg st="0" end="0"/>
                                            </p:txEl>
                                          </p:spTgt>
                                        </p:tgtEl>
                                      </p:cBhvr>
                                    </p:animEffect>
                                  </p:childTnLst>
                                </p:cTn>
                              </p:par>
                            </p:childTnLst>
                          </p:cTn>
                        </p:par>
                        <p:par>
                          <p:cTn id="22" fill="hold">
                            <p:stCondLst>
                              <p:cond delay="3500"/>
                            </p:stCondLst>
                            <p:childTnLst>
                              <p:par>
                                <p:cTn id="23" presetID="21" presetClass="entr" presetSubtype="1" fill="hold" grpId="0" nodeType="after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wheel(1)">
                                      <p:cBhvr>
                                        <p:cTn id="25" dur="1000"/>
                                        <p:tgtEl>
                                          <p:spTgt spid="246"/>
                                        </p:tgtEl>
                                      </p:cBhvr>
                                    </p:animEffect>
                                  </p:childTnLst>
                                </p:cTn>
                              </p:par>
                            </p:childTnLst>
                          </p:cTn>
                        </p:par>
                        <p:par>
                          <p:cTn id="26" fill="hold">
                            <p:stCondLst>
                              <p:cond delay="4500"/>
                            </p:stCondLst>
                            <p:childTnLst>
                              <p:par>
                                <p:cTn id="27" presetID="42" presetClass="entr" presetSubtype="0" fill="hold" grpId="0" nodeType="afterEffect">
                                  <p:stCondLst>
                                    <p:cond delay="0"/>
                                  </p:stCondLst>
                                  <p:childTnLst>
                                    <p:set>
                                      <p:cBhvr>
                                        <p:cTn id="28" dur="1" fill="hold">
                                          <p:stCondLst>
                                            <p:cond delay="0"/>
                                          </p:stCondLst>
                                        </p:cTn>
                                        <p:tgtEl>
                                          <p:spTgt spid="253"/>
                                        </p:tgtEl>
                                        <p:attrNameLst>
                                          <p:attrName>style.visibility</p:attrName>
                                        </p:attrNameLst>
                                      </p:cBhvr>
                                      <p:to>
                                        <p:strVal val="visible"/>
                                      </p:to>
                                    </p:set>
                                    <p:animEffect transition="in" filter="fade">
                                      <p:cBhvr>
                                        <p:cTn id="29" dur="1000"/>
                                        <p:tgtEl>
                                          <p:spTgt spid="253"/>
                                        </p:tgtEl>
                                      </p:cBhvr>
                                    </p:animEffect>
                                    <p:anim calcmode="lin" valueType="num">
                                      <p:cBhvr>
                                        <p:cTn id="30" dur="1000" fill="hold"/>
                                        <p:tgtEl>
                                          <p:spTgt spid="253"/>
                                        </p:tgtEl>
                                        <p:attrNameLst>
                                          <p:attrName>ppt_x</p:attrName>
                                        </p:attrNameLst>
                                      </p:cBhvr>
                                      <p:tavLst>
                                        <p:tav tm="0">
                                          <p:val>
                                            <p:strVal val="#ppt_x"/>
                                          </p:val>
                                        </p:tav>
                                        <p:tav tm="100000">
                                          <p:val>
                                            <p:strVal val="#ppt_x"/>
                                          </p:val>
                                        </p:tav>
                                      </p:tavLst>
                                    </p:anim>
                                    <p:anim calcmode="lin" valueType="num">
                                      <p:cBhvr>
                                        <p:cTn id="31" dur="1000" fill="hold"/>
                                        <p:tgtEl>
                                          <p:spTgt spid="253"/>
                                        </p:tgtEl>
                                        <p:attrNameLst>
                                          <p:attrName>ppt_y</p:attrName>
                                        </p:attrNameLst>
                                      </p:cBhvr>
                                      <p:tavLst>
                                        <p:tav tm="0">
                                          <p:val>
                                            <p:strVal val="#ppt_y+.1"/>
                                          </p:val>
                                        </p:tav>
                                        <p:tav tm="100000">
                                          <p:val>
                                            <p:strVal val="#ppt_y"/>
                                          </p:val>
                                        </p:tav>
                                      </p:tavLst>
                                    </p:anim>
                                  </p:childTnLst>
                                </p:cTn>
                              </p:par>
                            </p:childTnLst>
                          </p:cTn>
                        </p:par>
                        <p:par>
                          <p:cTn id="32" fill="hold">
                            <p:stCondLst>
                              <p:cond delay="5500"/>
                            </p:stCondLst>
                            <p:childTnLst>
                              <p:par>
                                <p:cTn id="33" presetID="22" presetClass="entr" presetSubtype="8" fill="hold" grpId="0" nodeType="afterEffect">
                                  <p:stCondLst>
                                    <p:cond delay="0"/>
                                  </p:stCondLst>
                                  <p:childTnLst>
                                    <p:set>
                                      <p:cBhvr>
                                        <p:cTn id="34" dur="1" fill="hold">
                                          <p:stCondLst>
                                            <p:cond delay="0"/>
                                          </p:stCondLst>
                                        </p:cTn>
                                        <p:tgtEl>
                                          <p:spTgt spid="261">
                                            <p:txEl>
                                              <p:pRg st="0" end="0"/>
                                            </p:txEl>
                                          </p:spTgt>
                                        </p:tgtEl>
                                        <p:attrNameLst>
                                          <p:attrName>style.visibility</p:attrName>
                                        </p:attrNameLst>
                                      </p:cBhvr>
                                      <p:to>
                                        <p:strVal val="visible"/>
                                      </p:to>
                                    </p:set>
                                    <p:animEffect transition="in" filter="wipe(left)">
                                      <p:cBhvr>
                                        <p:cTn id="35" dur="1000"/>
                                        <p:tgtEl>
                                          <p:spTgt spid="261">
                                            <p:txEl>
                                              <p:pRg st="0" end="0"/>
                                            </p:txEl>
                                          </p:spTgt>
                                        </p:tgtEl>
                                      </p:cBhvr>
                                    </p:animEffect>
                                  </p:childTnLst>
                                </p:cTn>
                              </p:par>
                            </p:childTnLst>
                          </p:cTn>
                        </p:par>
                        <p:par>
                          <p:cTn id="36" fill="hold">
                            <p:stCondLst>
                              <p:cond delay="6500"/>
                            </p:stCondLst>
                            <p:childTnLst>
                              <p:par>
                                <p:cTn id="37" presetID="21" presetClass="entr" presetSubtype="1" fill="hold" grpId="0" nodeType="afterEffect">
                                  <p:stCondLst>
                                    <p:cond delay="0"/>
                                  </p:stCondLst>
                                  <p:childTnLst>
                                    <p:set>
                                      <p:cBhvr>
                                        <p:cTn id="38" dur="1" fill="hold">
                                          <p:stCondLst>
                                            <p:cond delay="0"/>
                                          </p:stCondLst>
                                        </p:cTn>
                                        <p:tgtEl>
                                          <p:spTgt spid="247"/>
                                        </p:tgtEl>
                                        <p:attrNameLst>
                                          <p:attrName>style.visibility</p:attrName>
                                        </p:attrNameLst>
                                      </p:cBhvr>
                                      <p:to>
                                        <p:strVal val="visible"/>
                                      </p:to>
                                    </p:set>
                                    <p:animEffect transition="in" filter="wheel(1)">
                                      <p:cBhvr>
                                        <p:cTn id="39" dur="1000"/>
                                        <p:tgtEl>
                                          <p:spTgt spid="247"/>
                                        </p:tgtEl>
                                      </p:cBhvr>
                                    </p:animEffect>
                                  </p:childTnLst>
                                </p:cTn>
                              </p:par>
                            </p:childTnLst>
                          </p:cTn>
                        </p:par>
                        <p:par>
                          <p:cTn id="40" fill="hold">
                            <p:stCondLst>
                              <p:cond delay="7500"/>
                            </p:stCondLst>
                            <p:childTnLst>
                              <p:par>
                                <p:cTn id="41" presetID="42" presetClass="entr" presetSubtype="0" fill="hold" grpId="0" nodeType="after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1000"/>
                                        <p:tgtEl>
                                          <p:spTgt spid="252"/>
                                        </p:tgtEl>
                                      </p:cBhvr>
                                    </p:animEffect>
                                    <p:anim calcmode="lin" valueType="num">
                                      <p:cBhvr>
                                        <p:cTn id="44" dur="1000" fill="hold"/>
                                        <p:tgtEl>
                                          <p:spTgt spid="252"/>
                                        </p:tgtEl>
                                        <p:attrNameLst>
                                          <p:attrName>ppt_x</p:attrName>
                                        </p:attrNameLst>
                                      </p:cBhvr>
                                      <p:tavLst>
                                        <p:tav tm="0">
                                          <p:val>
                                            <p:strVal val="#ppt_x"/>
                                          </p:val>
                                        </p:tav>
                                        <p:tav tm="100000">
                                          <p:val>
                                            <p:strVal val="#ppt_x"/>
                                          </p:val>
                                        </p:tav>
                                      </p:tavLst>
                                    </p:anim>
                                    <p:anim calcmode="lin" valueType="num">
                                      <p:cBhvr>
                                        <p:cTn id="45" dur="1000" fill="hold"/>
                                        <p:tgtEl>
                                          <p:spTgt spid="252"/>
                                        </p:tgtEl>
                                        <p:attrNameLst>
                                          <p:attrName>ppt_y</p:attrName>
                                        </p:attrNameLst>
                                      </p:cBhvr>
                                      <p:tavLst>
                                        <p:tav tm="0">
                                          <p:val>
                                            <p:strVal val="#ppt_y+.1"/>
                                          </p:val>
                                        </p:tav>
                                        <p:tav tm="100000">
                                          <p:val>
                                            <p:strVal val="#ppt_y"/>
                                          </p:val>
                                        </p:tav>
                                      </p:tavLst>
                                    </p:anim>
                                  </p:childTnLst>
                                </p:cTn>
                              </p:par>
                            </p:childTnLst>
                          </p:cTn>
                        </p:par>
                        <p:par>
                          <p:cTn id="46" fill="hold">
                            <p:stCondLst>
                              <p:cond delay="8500"/>
                            </p:stCondLst>
                            <p:childTnLst>
                              <p:par>
                                <p:cTn id="47" presetID="22" presetClass="entr" presetSubtype="8" fill="hold" grpId="0" nodeType="afterEffect">
                                  <p:stCondLst>
                                    <p:cond delay="0"/>
                                  </p:stCondLst>
                                  <p:childTnLst>
                                    <p:set>
                                      <p:cBhvr>
                                        <p:cTn id="48" dur="1" fill="hold">
                                          <p:stCondLst>
                                            <p:cond delay="0"/>
                                          </p:stCondLst>
                                        </p:cTn>
                                        <p:tgtEl>
                                          <p:spTgt spid="258">
                                            <p:txEl>
                                              <p:pRg st="0" end="0"/>
                                            </p:txEl>
                                          </p:spTgt>
                                        </p:tgtEl>
                                        <p:attrNameLst>
                                          <p:attrName>style.visibility</p:attrName>
                                        </p:attrNameLst>
                                      </p:cBhvr>
                                      <p:to>
                                        <p:strVal val="visible"/>
                                      </p:to>
                                    </p:set>
                                    <p:animEffect transition="in" filter="wipe(left)">
                                      <p:cBhvr>
                                        <p:cTn id="49" dur="500"/>
                                        <p:tgtEl>
                                          <p:spTgt spid="2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9" grpId="0" animBg="1"/>
      <p:bldP spid="251" grpId="0"/>
      <p:bldP spid="252" grpId="0"/>
      <p:bldP spid="253" grpId="0"/>
      <p:bldP spid="258" grpId="0" build="p"/>
      <p:bldP spid="260" grpId="0" build="p"/>
      <p:bldP spid="261" grpId="0" build="p"/>
      <p:bldP spid="2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Google Shape;349;p42">
            <a:extLst>
              <a:ext uri="{FF2B5EF4-FFF2-40B4-BE49-F238E27FC236}">
                <a16:creationId xmlns:a16="http://schemas.microsoft.com/office/drawing/2014/main" id="{41910813-3BB8-139F-AE97-261F6BB84251}"/>
              </a:ext>
            </a:extLst>
          </p:cNvPr>
          <p:cNvSpPr txBox="1">
            <a:spLocks/>
          </p:cNvSpPr>
          <p:nvPr/>
        </p:nvSpPr>
        <p:spPr>
          <a:xfrm>
            <a:off x="178601" y="2402190"/>
            <a:ext cx="6104579" cy="19019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273D40"/>
              </a:buClr>
              <a:buSzPts val="600"/>
            </a:pPr>
            <a:r>
              <a:rPr lang="vi-VN" sz="1800">
                <a:solidFill>
                  <a:schemeClr val="bg1"/>
                </a:solidFill>
                <a:latin typeface="Play" panose="020B0604020202020204" charset="0"/>
                <a:cs typeface="Rubik" panose="020B0604020202020204" charset="-79"/>
              </a:rPr>
              <a:t>Sử dụng các ngôn ngữ, thư viện và công cụ lập trình an toàn. Trong các trường hợp có thể, sử dụng các ngôn ngữ không gây tràn, như Java, các ngôn ngữ lập trình trên Microsoft .Net. Với các ngôn ngữ có thể gây tràn như C, C++, nên sử dụng các thư viện an toàn (Safe C/C++ Libraries) để thay thế các thư viện chuẩn có thể gây tràn.</a:t>
            </a:r>
          </a:p>
        </p:txBody>
      </p:sp>
      <p:grpSp>
        <p:nvGrpSpPr>
          <p:cNvPr id="4" name="Google Shape;661;p54">
            <a:extLst>
              <a:ext uri="{FF2B5EF4-FFF2-40B4-BE49-F238E27FC236}">
                <a16:creationId xmlns:a16="http://schemas.microsoft.com/office/drawing/2014/main" id="{09B3640F-000F-8474-97D2-45418EB523A8}"/>
              </a:ext>
            </a:extLst>
          </p:cNvPr>
          <p:cNvGrpSpPr/>
          <p:nvPr/>
        </p:nvGrpSpPr>
        <p:grpSpPr>
          <a:xfrm>
            <a:off x="6303604" y="2690312"/>
            <a:ext cx="2153082" cy="2067415"/>
            <a:chOff x="1680700" y="1812400"/>
            <a:chExt cx="1301900" cy="1250100"/>
          </a:xfrm>
        </p:grpSpPr>
        <p:sp>
          <p:nvSpPr>
            <p:cNvPr id="5" name="Google Shape;662;p54">
              <a:extLst>
                <a:ext uri="{FF2B5EF4-FFF2-40B4-BE49-F238E27FC236}">
                  <a16:creationId xmlns:a16="http://schemas.microsoft.com/office/drawing/2014/main" id="{BB59BD74-68B5-F4CC-859E-E04042FED69C}"/>
                </a:ext>
              </a:extLst>
            </p:cNvPr>
            <p:cNvSpPr/>
            <p:nvPr/>
          </p:nvSpPr>
          <p:spPr>
            <a:xfrm>
              <a:off x="1883125" y="2349050"/>
              <a:ext cx="94000" cy="245950"/>
            </a:xfrm>
            <a:custGeom>
              <a:avLst/>
              <a:gdLst/>
              <a:ahLst/>
              <a:cxnLst/>
              <a:rect l="l" t="t" r="r" b="b"/>
              <a:pathLst>
                <a:path w="3760" h="9838" extrusionOk="0">
                  <a:moveTo>
                    <a:pt x="2001" y="174"/>
                  </a:moveTo>
                  <a:cubicBezTo>
                    <a:pt x="2121" y="174"/>
                    <a:pt x="2266" y="198"/>
                    <a:pt x="2386" y="246"/>
                  </a:cubicBezTo>
                  <a:cubicBezTo>
                    <a:pt x="2723" y="343"/>
                    <a:pt x="3037" y="463"/>
                    <a:pt x="3181" y="536"/>
                  </a:cubicBezTo>
                  <a:cubicBezTo>
                    <a:pt x="3254" y="4198"/>
                    <a:pt x="3374" y="7259"/>
                    <a:pt x="3567" y="9645"/>
                  </a:cubicBezTo>
                  <a:cubicBezTo>
                    <a:pt x="3521" y="9647"/>
                    <a:pt x="3476" y="9648"/>
                    <a:pt x="3432" y="9648"/>
                  </a:cubicBezTo>
                  <a:cubicBezTo>
                    <a:pt x="3038" y="9648"/>
                    <a:pt x="2721" y="9551"/>
                    <a:pt x="2482" y="9355"/>
                  </a:cubicBezTo>
                  <a:cubicBezTo>
                    <a:pt x="2025" y="8970"/>
                    <a:pt x="2025" y="8295"/>
                    <a:pt x="2025" y="8295"/>
                  </a:cubicBezTo>
                  <a:lnTo>
                    <a:pt x="2025" y="8247"/>
                  </a:lnTo>
                  <a:lnTo>
                    <a:pt x="2001" y="8223"/>
                  </a:lnTo>
                  <a:cubicBezTo>
                    <a:pt x="193" y="6343"/>
                    <a:pt x="820" y="2030"/>
                    <a:pt x="1061" y="753"/>
                  </a:cubicBezTo>
                  <a:cubicBezTo>
                    <a:pt x="1085" y="536"/>
                    <a:pt x="1254" y="367"/>
                    <a:pt x="1470" y="295"/>
                  </a:cubicBezTo>
                  <a:cubicBezTo>
                    <a:pt x="1639" y="222"/>
                    <a:pt x="1808" y="174"/>
                    <a:pt x="2001" y="174"/>
                  </a:cubicBezTo>
                  <a:close/>
                  <a:moveTo>
                    <a:pt x="2002" y="1"/>
                  </a:moveTo>
                  <a:cubicBezTo>
                    <a:pt x="1797" y="1"/>
                    <a:pt x="1590" y="44"/>
                    <a:pt x="1398" y="126"/>
                  </a:cubicBezTo>
                  <a:cubicBezTo>
                    <a:pt x="1109" y="222"/>
                    <a:pt x="916" y="439"/>
                    <a:pt x="868" y="704"/>
                  </a:cubicBezTo>
                  <a:cubicBezTo>
                    <a:pt x="627" y="2006"/>
                    <a:pt x="0" y="6367"/>
                    <a:pt x="1832" y="8319"/>
                  </a:cubicBezTo>
                  <a:cubicBezTo>
                    <a:pt x="1832" y="8488"/>
                    <a:pt x="1904" y="9090"/>
                    <a:pt x="2362" y="9500"/>
                  </a:cubicBezTo>
                  <a:cubicBezTo>
                    <a:pt x="2627" y="9717"/>
                    <a:pt x="2964" y="9837"/>
                    <a:pt x="3374" y="9837"/>
                  </a:cubicBezTo>
                  <a:cubicBezTo>
                    <a:pt x="3470" y="9837"/>
                    <a:pt x="3567" y="9813"/>
                    <a:pt x="3663" y="9813"/>
                  </a:cubicBezTo>
                  <a:lnTo>
                    <a:pt x="3760" y="9789"/>
                  </a:lnTo>
                  <a:lnTo>
                    <a:pt x="3760" y="9717"/>
                  </a:lnTo>
                  <a:cubicBezTo>
                    <a:pt x="3567" y="7307"/>
                    <a:pt x="3446" y="4198"/>
                    <a:pt x="3374" y="487"/>
                  </a:cubicBezTo>
                  <a:lnTo>
                    <a:pt x="3374" y="439"/>
                  </a:lnTo>
                  <a:lnTo>
                    <a:pt x="3326" y="415"/>
                  </a:lnTo>
                  <a:cubicBezTo>
                    <a:pt x="3181" y="343"/>
                    <a:pt x="2820" y="174"/>
                    <a:pt x="2458" y="78"/>
                  </a:cubicBezTo>
                  <a:cubicBezTo>
                    <a:pt x="2313" y="26"/>
                    <a:pt x="2158" y="1"/>
                    <a:pt x="2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3;p54">
              <a:extLst>
                <a:ext uri="{FF2B5EF4-FFF2-40B4-BE49-F238E27FC236}">
                  <a16:creationId xmlns:a16="http://schemas.microsoft.com/office/drawing/2014/main" id="{77F560F7-B394-66B7-D1E8-19CE031FE0BA}"/>
                </a:ext>
              </a:extLst>
            </p:cNvPr>
            <p:cNvSpPr/>
            <p:nvPr/>
          </p:nvSpPr>
          <p:spPr>
            <a:xfrm>
              <a:off x="2750650" y="2341175"/>
              <a:ext cx="96400" cy="246600"/>
            </a:xfrm>
            <a:custGeom>
              <a:avLst/>
              <a:gdLst/>
              <a:ahLst/>
              <a:cxnLst/>
              <a:rect l="l" t="t" r="r" b="b"/>
              <a:pathLst>
                <a:path w="3856" h="9864" extrusionOk="0">
                  <a:moveTo>
                    <a:pt x="1784" y="179"/>
                  </a:moveTo>
                  <a:cubicBezTo>
                    <a:pt x="1952" y="179"/>
                    <a:pt x="2124" y="209"/>
                    <a:pt x="2289" y="272"/>
                  </a:cubicBezTo>
                  <a:cubicBezTo>
                    <a:pt x="2506" y="369"/>
                    <a:pt x="2675" y="537"/>
                    <a:pt x="2699" y="730"/>
                  </a:cubicBezTo>
                  <a:cubicBezTo>
                    <a:pt x="2964" y="2007"/>
                    <a:pt x="3663" y="6297"/>
                    <a:pt x="1904" y="8225"/>
                  </a:cubicBezTo>
                  <a:lnTo>
                    <a:pt x="1880" y="8249"/>
                  </a:lnTo>
                  <a:lnTo>
                    <a:pt x="1880" y="8297"/>
                  </a:lnTo>
                  <a:cubicBezTo>
                    <a:pt x="1880" y="8297"/>
                    <a:pt x="1880" y="8972"/>
                    <a:pt x="1398" y="9381"/>
                  </a:cubicBezTo>
                  <a:cubicBezTo>
                    <a:pt x="1171" y="9570"/>
                    <a:pt x="886" y="9670"/>
                    <a:pt x="519" y="9670"/>
                  </a:cubicBezTo>
                  <a:cubicBezTo>
                    <a:pt x="417" y="9670"/>
                    <a:pt x="308" y="9662"/>
                    <a:pt x="193" y="9646"/>
                  </a:cubicBezTo>
                  <a:cubicBezTo>
                    <a:pt x="362" y="7188"/>
                    <a:pt x="482" y="4128"/>
                    <a:pt x="530" y="586"/>
                  </a:cubicBezTo>
                  <a:cubicBezTo>
                    <a:pt x="699" y="513"/>
                    <a:pt x="1036" y="345"/>
                    <a:pt x="1350" y="248"/>
                  </a:cubicBezTo>
                  <a:cubicBezTo>
                    <a:pt x="1486" y="203"/>
                    <a:pt x="1633" y="179"/>
                    <a:pt x="1784" y="179"/>
                  </a:cubicBezTo>
                  <a:close/>
                  <a:moveTo>
                    <a:pt x="1768" y="0"/>
                  </a:moveTo>
                  <a:cubicBezTo>
                    <a:pt x="1610" y="0"/>
                    <a:pt x="1453" y="25"/>
                    <a:pt x="1301" y="80"/>
                  </a:cubicBezTo>
                  <a:cubicBezTo>
                    <a:pt x="916" y="200"/>
                    <a:pt x="530" y="393"/>
                    <a:pt x="410" y="441"/>
                  </a:cubicBezTo>
                  <a:lnTo>
                    <a:pt x="337" y="465"/>
                  </a:lnTo>
                  <a:lnTo>
                    <a:pt x="337" y="537"/>
                  </a:lnTo>
                  <a:cubicBezTo>
                    <a:pt x="289" y="4128"/>
                    <a:pt x="169" y="7237"/>
                    <a:pt x="24" y="9719"/>
                  </a:cubicBezTo>
                  <a:lnTo>
                    <a:pt x="0" y="9791"/>
                  </a:lnTo>
                  <a:lnTo>
                    <a:pt x="96" y="9815"/>
                  </a:lnTo>
                  <a:cubicBezTo>
                    <a:pt x="241" y="9839"/>
                    <a:pt x="386" y="9863"/>
                    <a:pt x="506" y="9863"/>
                  </a:cubicBezTo>
                  <a:cubicBezTo>
                    <a:pt x="916" y="9863"/>
                    <a:pt x="1253" y="9743"/>
                    <a:pt x="1518" y="9526"/>
                  </a:cubicBezTo>
                  <a:cubicBezTo>
                    <a:pt x="2000" y="9116"/>
                    <a:pt x="2048" y="8490"/>
                    <a:pt x="2048" y="8321"/>
                  </a:cubicBezTo>
                  <a:cubicBezTo>
                    <a:pt x="3856" y="6321"/>
                    <a:pt x="3157" y="1983"/>
                    <a:pt x="2892" y="682"/>
                  </a:cubicBezTo>
                  <a:cubicBezTo>
                    <a:pt x="2844" y="441"/>
                    <a:pt x="2627" y="200"/>
                    <a:pt x="2338" y="104"/>
                  </a:cubicBezTo>
                  <a:cubicBezTo>
                    <a:pt x="2152" y="37"/>
                    <a:pt x="1959"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54">
              <a:extLst>
                <a:ext uri="{FF2B5EF4-FFF2-40B4-BE49-F238E27FC236}">
                  <a16:creationId xmlns:a16="http://schemas.microsoft.com/office/drawing/2014/main" id="{ECED9C55-0161-7722-E8A2-299D7ACDBFF3}"/>
                </a:ext>
              </a:extLst>
            </p:cNvPr>
            <p:cNvSpPr/>
            <p:nvPr/>
          </p:nvSpPr>
          <p:spPr>
            <a:xfrm>
              <a:off x="1960850" y="1886500"/>
              <a:ext cx="804275" cy="1115750"/>
            </a:xfrm>
            <a:custGeom>
              <a:avLst/>
              <a:gdLst/>
              <a:ahLst/>
              <a:cxnLst/>
              <a:rect l="l" t="t" r="r" b="b"/>
              <a:pathLst>
                <a:path w="32171" h="44630" extrusionOk="0">
                  <a:moveTo>
                    <a:pt x="16097" y="193"/>
                  </a:moveTo>
                  <a:cubicBezTo>
                    <a:pt x="19808" y="193"/>
                    <a:pt x="23423" y="1519"/>
                    <a:pt x="26266" y="3904"/>
                  </a:cubicBezTo>
                  <a:cubicBezTo>
                    <a:pt x="27423" y="4868"/>
                    <a:pt x="28411" y="5977"/>
                    <a:pt x="29255" y="7206"/>
                  </a:cubicBezTo>
                  <a:cubicBezTo>
                    <a:pt x="31038" y="9856"/>
                    <a:pt x="31978" y="12965"/>
                    <a:pt x="31954" y="16194"/>
                  </a:cubicBezTo>
                  <a:lnTo>
                    <a:pt x="31954" y="16242"/>
                  </a:lnTo>
                  <a:cubicBezTo>
                    <a:pt x="31954" y="17062"/>
                    <a:pt x="31954" y="17905"/>
                    <a:pt x="31929" y="18724"/>
                  </a:cubicBezTo>
                  <a:cubicBezTo>
                    <a:pt x="31881" y="22315"/>
                    <a:pt x="31761" y="25424"/>
                    <a:pt x="31616" y="27906"/>
                  </a:cubicBezTo>
                  <a:cubicBezTo>
                    <a:pt x="31472" y="29882"/>
                    <a:pt x="31303" y="31424"/>
                    <a:pt x="31086" y="32484"/>
                  </a:cubicBezTo>
                  <a:cubicBezTo>
                    <a:pt x="30146" y="35014"/>
                    <a:pt x="27520" y="37978"/>
                    <a:pt x="23881" y="40629"/>
                  </a:cubicBezTo>
                  <a:cubicBezTo>
                    <a:pt x="21134" y="42605"/>
                    <a:pt x="18266" y="44075"/>
                    <a:pt x="16435" y="44412"/>
                  </a:cubicBezTo>
                  <a:lnTo>
                    <a:pt x="16362" y="44412"/>
                  </a:lnTo>
                  <a:lnTo>
                    <a:pt x="16314" y="44437"/>
                  </a:lnTo>
                  <a:cubicBezTo>
                    <a:pt x="16266" y="44437"/>
                    <a:pt x="16194" y="44437"/>
                    <a:pt x="16145" y="44461"/>
                  </a:cubicBezTo>
                  <a:cubicBezTo>
                    <a:pt x="14338" y="44244"/>
                    <a:pt x="11326" y="42750"/>
                    <a:pt x="8434" y="40677"/>
                  </a:cubicBezTo>
                  <a:cubicBezTo>
                    <a:pt x="8314" y="40605"/>
                    <a:pt x="8169" y="40509"/>
                    <a:pt x="8049" y="40412"/>
                  </a:cubicBezTo>
                  <a:lnTo>
                    <a:pt x="7880" y="40292"/>
                  </a:lnTo>
                  <a:cubicBezTo>
                    <a:pt x="7543" y="40027"/>
                    <a:pt x="7205" y="39762"/>
                    <a:pt x="6868" y="39472"/>
                  </a:cubicBezTo>
                  <a:cubicBezTo>
                    <a:pt x="4000" y="37159"/>
                    <a:pt x="1952" y="34677"/>
                    <a:pt x="1157" y="32532"/>
                  </a:cubicBezTo>
                  <a:cubicBezTo>
                    <a:pt x="940" y="31544"/>
                    <a:pt x="795" y="30123"/>
                    <a:pt x="651" y="28219"/>
                  </a:cubicBezTo>
                  <a:cubicBezTo>
                    <a:pt x="458" y="25809"/>
                    <a:pt x="337" y="22700"/>
                    <a:pt x="265" y="18989"/>
                  </a:cubicBezTo>
                  <a:cubicBezTo>
                    <a:pt x="241" y="18098"/>
                    <a:pt x="241" y="17158"/>
                    <a:pt x="217" y="16242"/>
                  </a:cubicBezTo>
                  <a:cubicBezTo>
                    <a:pt x="145" y="7977"/>
                    <a:pt x="6265" y="1109"/>
                    <a:pt x="14459" y="266"/>
                  </a:cubicBezTo>
                  <a:cubicBezTo>
                    <a:pt x="15061" y="217"/>
                    <a:pt x="15567" y="193"/>
                    <a:pt x="16097" y="193"/>
                  </a:cubicBezTo>
                  <a:close/>
                  <a:moveTo>
                    <a:pt x="16097" y="1"/>
                  </a:moveTo>
                  <a:cubicBezTo>
                    <a:pt x="15567" y="1"/>
                    <a:pt x="15037" y="25"/>
                    <a:pt x="14459" y="97"/>
                  </a:cubicBezTo>
                  <a:cubicBezTo>
                    <a:pt x="10483" y="507"/>
                    <a:pt x="6820" y="2362"/>
                    <a:pt x="4145" y="5326"/>
                  </a:cubicBezTo>
                  <a:cubicBezTo>
                    <a:pt x="1470" y="8338"/>
                    <a:pt x="0" y="12218"/>
                    <a:pt x="48" y="16242"/>
                  </a:cubicBezTo>
                  <a:cubicBezTo>
                    <a:pt x="48" y="17158"/>
                    <a:pt x="72" y="18098"/>
                    <a:pt x="72" y="18989"/>
                  </a:cubicBezTo>
                  <a:cubicBezTo>
                    <a:pt x="145" y="22700"/>
                    <a:pt x="265" y="25809"/>
                    <a:pt x="458" y="28219"/>
                  </a:cubicBezTo>
                  <a:cubicBezTo>
                    <a:pt x="602" y="30147"/>
                    <a:pt x="771" y="31568"/>
                    <a:pt x="964" y="32556"/>
                  </a:cubicBezTo>
                  <a:lnTo>
                    <a:pt x="964" y="32581"/>
                  </a:lnTo>
                  <a:cubicBezTo>
                    <a:pt x="1807" y="34773"/>
                    <a:pt x="3856" y="37280"/>
                    <a:pt x="6747" y="39617"/>
                  </a:cubicBezTo>
                  <a:cubicBezTo>
                    <a:pt x="7085" y="39906"/>
                    <a:pt x="7422" y="40171"/>
                    <a:pt x="7784" y="40436"/>
                  </a:cubicBezTo>
                  <a:lnTo>
                    <a:pt x="7928" y="40557"/>
                  </a:lnTo>
                  <a:cubicBezTo>
                    <a:pt x="8073" y="40653"/>
                    <a:pt x="8193" y="40750"/>
                    <a:pt x="8338" y="40846"/>
                  </a:cubicBezTo>
                  <a:cubicBezTo>
                    <a:pt x="11254" y="42918"/>
                    <a:pt x="14314" y="44412"/>
                    <a:pt x="16121" y="44629"/>
                  </a:cubicBezTo>
                  <a:lnTo>
                    <a:pt x="16145" y="44629"/>
                  </a:lnTo>
                  <a:cubicBezTo>
                    <a:pt x="16218" y="44629"/>
                    <a:pt x="16266" y="44629"/>
                    <a:pt x="16338" y="44605"/>
                  </a:cubicBezTo>
                  <a:lnTo>
                    <a:pt x="16435" y="44605"/>
                  </a:lnTo>
                  <a:lnTo>
                    <a:pt x="16459" y="44581"/>
                  </a:lnTo>
                  <a:cubicBezTo>
                    <a:pt x="18338" y="44244"/>
                    <a:pt x="21230" y="42774"/>
                    <a:pt x="24001" y="40774"/>
                  </a:cubicBezTo>
                  <a:cubicBezTo>
                    <a:pt x="27664" y="38123"/>
                    <a:pt x="30315" y="35111"/>
                    <a:pt x="31279" y="32532"/>
                  </a:cubicBezTo>
                  <a:lnTo>
                    <a:pt x="31279" y="32508"/>
                  </a:lnTo>
                  <a:cubicBezTo>
                    <a:pt x="31472" y="31448"/>
                    <a:pt x="31640" y="29906"/>
                    <a:pt x="31785" y="27930"/>
                  </a:cubicBezTo>
                  <a:cubicBezTo>
                    <a:pt x="31954" y="25424"/>
                    <a:pt x="32074" y="22339"/>
                    <a:pt x="32122" y="18724"/>
                  </a:cubicBezTo>
                  <a:cubicBezTo>
                    <a:pt x="32122" y="17905"/>
                    <a:pt x="32146" y="17062"/>
                    <a:pt x="32146" y="16242"/>
                  </a:cubicBezTo>
                  <a:lnTo>
                    <a:pt x="32146" y="16194"/>
                  </a:lnTo>
                  <a:cubicBezTo>
                    <a:pt x="32170" y="12917"/>
                    <a:pt x="31231" y="9784"/>
                    <a:pt x="29423" y="7109"/>
                  </a:cubicBezTo>
                  <a:cubicBezTo>
                    <a:pt x="28556" y="5856"/>
                    <a:pt x="27544" y="4724"/>
                    <a:pt x="26387" y="3760"/>
                  </a:cubicBezTo>
                  <a:cubicBezTo>
                    <a:pt x="23519" y="1350"/>
                    <a:pt x="19856" y="1"/>
                    <a:pt x="16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p54">
              <a:extLst>
                <a:ext uri="{FF2B5EF4-FFF2-40B4-BE49-F238E27FC236}">
                  <a16:creationId xmlns:a16="http://schemas.microsoft.com/office/drawing/2014/main" id="{C45E0C37-8384-3173-C69E-84204F984761}"/>
                </a:ext>
              </a:extLst>
            </p:cNvPr>
            <p:cNvSpPr/>
            <p:nvPr/>
          </p:nvSpPr>
          <p:spPr>
            <a:xfrm>
              <a:off x="2308450" y="2605200"/>
              <a:ext cx="98825" cy="44625"/>
            </a:xfrm>
            <a:custGeom>
              <a:avLst/>
              <a:gdLst/>
              <a:ahLst/>
              <a:cxnLst/>
              <a:rect l="l" t="t" r="r" b="b"/>
              <a:pathLst>
                <a:path w="3953" h="1785" extrusionOk="0">
                  <a:moveTo>
                    <a:pt x="2073" y="170"/>
                  </a:moveTo>
                  <a:cubicBezTo>
                    <a:pt x="3061" y="170"/>
                    <a:pt x="3591" y="1206"/>
                    <a:pt x="3736" y="1567"/>
                  </a:cubicBezTo>
                  <a:lnTo>
                    <a:pt x="241" y="1591"/>
                  </a:lnTo>
                  <a:cubicBezTo>
                    <a:pt x="434" y="1230"/>
                    <a:pt x="1061" y="194"/>
                    <a:pt x="2049" y="170"/>
                  </a:cubicBezTo>
                  <a:close/>
                  <a:moveTo>
                    <a:pt x="2049" y="1"/>
                  </a:moveTo>
                  <a:cubicBezTo>
                    <a:pt x="723" y="1"/>
                    <a:pt x="24" y="1591"/>
                    <a:pt x="0" y="1640"/>
                  </a:cubicBezTo>
                  <a:lnTo>
                    <a:pt x="24" y="1736"/>
                  </a:lnTo>
                  <a:lnTo>
                    <a:pt x="97" y="1784"/>
                  </a:lnTo>
                  <a:lnTo>
                    <a:pt x="3880" y="1736"/>
                  </a:lnTo>
                  <a:lnTo>
                    <a:pt x="3952" y="1712"/>
                  </a:lnTo>
                  <a:lnTo>
                    <a:pt x="3952" y="1616"/>
                  </a:lnTo>
                  <a:cubicBezTo>
                    <a:pt x="3928" y="1567"/>
                    <a:pt x="3398" y="1"/>
                    <a:pt x="2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6;p54">
              <a:extLst>
                <a:ext uri="{FF2B5EF4-FFF2-40B4-BE49-F238E27FC236}">
                  <a16:creationId xmlns:a16="http://schemas.microsoft.com/office/drawing/2014/main" id="{9B35B2A6-7628-D9B0-2B6D-A6E3C92D89C2}"/>
                </a:ext>
              </a:extLst>
            </p:cNvPr>
            <p:cNvSpPr/>
            <p:nvPr/>
          </p:nvSpPr>
          <p:spPr>
            <a:xfrm>
              <a:off x="2420500" y="2250575"/>
              <a:ext cx="269925" cy="98025"/>
            </a:xfrm>
            <a:custGeom>
              <a:avLst/>
              <a:gdLst/>
              <a:ahLst/>
              <a:cxnLst/>
              <a:rect l="l" t="t" r="r" b="b"/>
              <a:pathLst>
                <a:path w="10797" h="3921" extrusionOk="0">
                  <a:moveTo>
                    <a:pt x="5093" y="169"/>
                  </a:moveTo>
                  <a:cubicBezTo>
                    <a:pt x="5608" y="169"/>
                    <a:pt x="6113" y="224"/>
                    <a:pt x="6603" y="330"/>
                  </a:cubicBezTo>
                  <a:cubicBezTo>
                    <a:pt x="7543" y="547"/>
                    <a:pt x="8411" y="980"/>
                    <a:pt x="9109" y="1583"/>
                  </a:cubicBezTo>
                  <a:cubicBezTo>
                    <a:pt x="9471" y="1896"/>
                    <a:pt x="9784" y="2258"/>
                    <a:pt x="10025" y="2619"/>
                  </a:cubicBezTo>
                  <a:cubicBezTo>
                    <a:pt x="10170" y="2836"/>
                    <a:pt x="10266" y="3029"/>
                    <a:pt x="10363" y="3222"/>
                  </a:cubicBezTo>
                  <a:cubicBezTo>
                    <a:pt x="10387" y="3270"/>
                    <a:pt x="10411" y="3318"/>
                    <a:pt x="10435" y="3366"/>
                  </a:cubicBezTo>
                  <a:cubicBezTo>
                    <a:pt x="10266" y="3173"/>
                    <a:pt x="10073" y="2981"/>
                    <a:pt x="9856" y="2788"/>
                  </a:cubicBezTo>
                  <a:cubicBezTo>
                    <a:pt x="9519" y="2475"/>
                    <a:pt x="9158" y="2209"/>
                    <a:pt x="8820" y="1993"/>
                  </a:cubicBezTo>
                  <a:cubicBezTo>
                    <a:pt x="8097" y="1559"/>
                    <a:pt x="7302" y="1246"/>
                    <a:pt x="6435" y="1077"/>
                  </a:cubicBezTo>
                  <a:cubicBezTo>
                    <a:pt x="5953" y="1005"/>
                    <a:pt x="5423" y="956"/>
                    <a:pt x="4892" y="956"/>
                  </a:cubicBezTo>
                  <a:cubicBezTo>
                    <a:pt x="4555" y="956"/>
                    <a:pt x="4242" y="956"/>
                    <a:pt x="3904" y="1005"/>
                  </a:cubicBezTo>
                  <a:cubicBezTo>
                    <a:pt x="3133" y="1077"/>
                    <a:pt x="2314" y="1221"/>
                    <a:pt x="1302" y="1462"/>
                  </a:cubicBezTo>
                  <a:lnTo>
                    <a:pt x="1181" y="1487"/>
                  </a:lnTo>
                  <a:lnTo>
                    <a:pt x="1109" y="1438"/>
                  </a:lnTo>
                  <a:cubicBezTo>
                    <a:pt x="964" y="1221"/>
                    <a:pt x="796" y="1029"/>
                    <a:pt x="627" y="812"/>
                  </a:cubicBezTo>
                  <a:cubicBezTo>
                    <a:pt x="555" y="691"/>
                    <a:pt x="482" y="595"/>
                    <a:pt x="410" y="499"/>
                  </a:cubicBezTo>
                  <a:lnTo>
                    <a:pt x="410" y="499"/>
                  </a:lnTo>
                  <a:cubicBezTo>
                    <a:pt x="507" y="571"/>
                    <a:pt x="627" y="643"/>
                    <a:pt x="723" y="715"/>
                  </a:cubicBezTo>
                  <a:lnTo>
                    <a:pt x="820" y="764"/>
                  </a:lnTo>
                  <a:cubicBezTo>
                    <a:pt x="964" y="884"/>
                    <a:pt x="1037" y="932"/>
                    <a:pt x="1205" y="1053"/>
                  </a:cubicBezTo>
                  <a:lnTo>
                    <a:pt x="1302" y="1077"/>
                  </a:lnTo>
                  <a:cubicBezTo>
                    <a:pt x="1326" y="1053"/>
                    <a:pt x="2892" y="426"/>
                    <a:pt x="3808" y="282"/>
                  </a:cubicBezTo>
                  <a:cubicBezTo>
                    <a:pt x="4242" y="206"/>
                    <a:pt x="4671" y="169"/>
                    <a:pt x="5093" y="169"/>
                  </a:cubicBezTo>
                  <a:close/>
                  <a:moveTo>
                    <a:pt x="5095" y="0"/>
                  </a:moveTo>
                  <a:cubicBezTo>
                    <a:pt x="4661" y="0"/>
                    <a:pt x="4215" y="37"/>
                    <a:pt x="3760" y="113"/>
                  </a:cubicBezTo>
                  <a:cubicBezTo>
                    <a:pt x="2916" y="233"/>
                    <a:pt x="1567" y="764"/>
                    <a:pt x="1278" y="884"/>
                  </a:cubicBezTo>
                  <a:cubicBezTo>
                    <a:pt x="1133" y="764"/>
                    <a:pt x="1061" y="715"/>
                    <a:pt x="916" y="619"/>
                  </a:cubicBezTo>
                  <a:lnTo>
                    <a:pt x="820" y="547"/>
                  </a:lnTo>
                  <a:cubicBezTo>
                    <a:pt x="603" y="402"/>
                    <a:pt x="386" y="258"/>
                    <a:pt x="121" y="113"/>
                  </a:cubicBezTo>
                  <a:cubicBezTo>
                    <a:pt x="109" y="101"/>
                    <a:pt x="91" y="95"/>
                    <a:pt x="73" y="95"/>
                  </a:cubicBezTo>
                  <a:cubicBezTo>
                    <a:pt x="55" y="95"/>
                    <a:pt x="37" y="101"/>
                    <a:pt x="25" y="113"/>
                  </a:cubicBezTo>
                  <a:lnTo>
                    <a:pt x="1" y="233"/>
                  </a:lnTo>
                  <a:cubicBezTo>
                    <a:pt x="145" y="474"/>
                    <a:pt x="314" y="691"/>
                    <a:pt x="482" y="908"/>
                  </a:cubicBezTo>
                  <a:cubicBezTo>
                    <a:pt x="651" y="1125"/>
                    <a:pt x="820" y="1342"/>
                    <a:pt x="989" y="1559"/>
                  </a:cubicBezTo>
                  <a:lnTo>
                    <a:pt x="1061" y="1655"/>
                  </a:lnTo>
                  <a:lnTo>
                    <a:pt x="1157" y="1679"/>
                  </a:lnTo>
                  <a:lnTo>
                    <a:pt x="1350" y="1631"/>
                  </a:lnTo>
                  <a:cubicBezTo>
                    <a:pt x="2338" y="1390"/>
                    <a:pt x="3157" y="1246"/>
                    <a:pt x="3904" y="1173"/>
                  </a:cubicBezTo>
                  <a:cubicBezTo>
                    <a:pt x="4224" y="1147"/>
                    <a:pt x="4538" y="1134"/>
                    <a:pt x="4845" y="1134"/>
                  </a:cubicBezTo>
                  <a:cubicBezTo>
                    <a:pt x="5392" y="1134"/>
                    <a:pt x="5916" y="1177"/>
                    <a:pt x="6411" y="1270"/>
                  </a:cubicBezTo>
                  <a:cubicBezTo>
                    <a:pt x="7230" y="1414"/>
                    <a:pt x="8001" y="1728"/>
                    <a:pt x="8724" y="2161"/>
                  </a:cubicBezTo>
                  <a:cubicBezTo>
                    <a:pt x="9061" y="2378"/>
                    <a:pt x="9399" y="2619"/>
                    <a:pt x="9736" y="2908"/>
                  </a:cubicBezTo>
                  <a:cubicBezTo>
                    <a:pt x="10073" y="3246"/>
                    <a:pt x="10387" y="3559"/>
                    <a:pt x="10628" y="3872"/>
                  </a:cubicBezTo>
                  <a:lnTo>
                    <a:pt x="10700" y="3920"/>
                  </a:lnTo>
                  <a:lnTo>
                    <a:pt x="10748" y="3920"/>
                  </a:lnTo>
                  <a:cubicBezTo>
                    <a:pt x="10772" y="3896"/>
                    <a:pt x="10796" y="3848"/>
                    <a:pt x="10796" y="3800"/>
                  </a:cubicBezTo>
                  <a:cubicBezTo>
                    <a:pt x="10748" y="3607"/>
                    <a:pt x="10652" y="3390"/>
                    <a:pt x="10531" y="3149"/>
                  </a:cubicBezTo>
                  <a:cubicBezTo>
                    <a:pt x="10435" y="2932"/>
                    <a:pt x="10314" y="2740"/>
                    <a:pt x="10194" y="2523"/>
                  </a:cubicBezTo>
                  <a:cubicBezTo>
                    <a:pt x="9929" y="2137"/>
                    <a:pt x="9591" y="1776"/>
                    <a:pt x="9230" y="1462"/>
                  </a:cubicBezTo>
                  <a:cubicBezTo>
                    <a:pt x="8507" y="836"/>
                    <a:pt x="7615" y="378"/>
                    <a:pt x="6627" y="161"/>
                  </a:cubicBezTo>
                  <a:cubicBezTo>
                    <a:pt x="6137" y="55"/>
                    <a:pt x="5625" y="0"/>
                    <a:pt x="5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p54">
              <a:extLst>
                <a:ext uri="{FF2B5EF4-FFF2-40B4-BE49-F238E27FC236}">
                  <a16:creationId xmlns:a16="http://schemas.microsoft.com/office/drawing/2014/main" id="{8867A840-1092-B92E-CAA3-8E8E6B2105D2}"/>
                </a:ext>
              </a:extLst>
            </p:cNvPr>
            <p:cNvSpPr/>
            <p:nvPr/>
          </p:nvSpPr>
          <p:spPr>
            <a:xfrm>
              <a:off x="2048200" y="2250575"/>
              <a:ext cx="269900" cy="98025"/>
            </a:xfrm>
            <a:custGeom>
              <a:avLst/>
              <a:gdLst/>
              <a:ahLst/>
              <a:cxnLst/>
              <a:rect l="l" t="t" r="r" b="b"/>
              <a:pathLst>
                <a:path w="10796" h="3921" extrusionOk="0">
                  <a:moveTo>
                    <a:pt x="5711" y="185"/>
                  </a:moveTo>
                  <a:cubicBezTo>
                    <a:pt x="6145" y="185"/>
                    <a:pt x="6555" y="209"/>
                    <a:pt x="6989" y="282"/>
                  </a:cubicBezTo>
                  <a:cubicBezTo>
                    <a:pt x="7904" y="426"/>
                    <a:pt x="9471" y="1053"/>
                    <a:pt x="9495" y="1077"/>
                  </a:cubicBezTo>
                  <a:lnTo>
                    <a:pt x="9591" y="1053"/>
                  </a:lnTo>
                  <a:cubicBezTo>
                    <a:pt x="9760" y="932"/>
                    <a:pt x="9832" y="884"/>
                    <a:pt x="9977" y="764"/>
                  </a:cubicBezTo>
                  <a:lnTo>
                    <a:pt x="10073" y="715"/>
                  </a:lnTo>
                  <a:cubicBezTo>
                    <a:pt x="10193" y="643"/>
                    <a:pt x="10290" y="571"/>
                    <a:pt x="10386" y="499"/>
                  </a:cubicBezTo>
                  <a:lnTo>
                    <a:pt x="10386" y="499"/>
                  </a:lnTo>
                  <a:cubicBezTo>
                    <a:pt x="10314" y="595"/>
                    <a:pt x="10242" y="691"/>
                    <a:pt x="10169" y="788"/>
                  </a:cubicBezTo>
                  <a:cubicBezTo>
                    <a:pt x="10001" y="1005"/>
                    <a:pt x="9832" y="1221"/>
                    <a:pt x="9663" y="1438"/>
                  </a:cubicBezTo>
                  <a:lnTo>
                    <a:pt x="9615" y="1487"/>
                  </a:lnTo>
                  <a:lnTo>
                    <a:pt x="9495" y="1462"/>
                  </a:lnTo>
                  <a:cubicBezTo>
                    <a:pt x="8483" y="1221"/>
                    <a:pt x="7663" y="1077"/>
                    <a:pt x="6892" y="1005"/>
                  </a:cubicBezTo>
                  <a:cubicBezTo>
                    <a:pt x="6526" y="966"/>
                    <a:pt x="6171" y="947"/>
                    <a:pt x="5828" y="947"/>
                  </a:cubicBezTo>
                  <a:cubicBezTo>
                    <a:pt x="5313" y="947"/>
                    <a:pt x="4825" y="990"/>
                    <a:pt x="4362" y="1077"/>
                  </a:cubicBezTo>
                  <a:cubicBezTo>
                    <a:pt x="3494" y="1246"/>
                    <a:pt x="2699" y="1559"/>
                    <a:pt x="1976" y="1993"/>
                  </a:cubicBezTo>
                  <a:cubicBezTo>
                    <a:pt x="1615" y="2209"/>
                    <a:pt x="1277" y="2475"/>
                    <a:pt x="940" y="2788"/>
                  </a:cubicBezTo>
                  <a:cubicBezTo>
                    <a:pt x="723" y="2981"/>
                    <a:pt x="530" y="3173"/>
                    <a:pt x="362" y="3366"/>
                  </a:cubicBezTo>
                  <a:cubicBezTo>
                    <a:pt x="386" y="3318"/>
                    <a:pt x="386" y="3270"/>
                    <a:pt x="410" y="3222"/>
                  </a:cubicBezTo>
                  <a:cubicBezTo>
                    <a:pt x="506" y="3029"/>
                    <a:pt x="627" y="2836"/>
                    <a:pt x="771" y="2619"/>
                  </a:cubicBezTo>
                  <a:cubicBezTo>
                    <a:pt x="1012" y="2258"/>
                    <a:pt x="1326" y="1896"/>
                    <a:pt x="1687" y="1607"/>
                  </a:cubicBezTo>
                  <a:cubicBezTo>
                    <a:pt x="2386" y="980"/>
                    <a:pt x="3253" y="547"/>
                    <a:pt x="4193" y="330"/>
                  </a:cubicBezTo>
                  <a:cubicBezTo>
                    <a:pt x="4699" y="233"/>
                    <a:pt x="5205" y="185"/>
                    <a:pt x="5711" y="185"/>
                  </a:cubicBezTo>
                  <a:close/>
                  <a:moveTo>
                    <a:pt x="5695" y="0"/>
                  </a:moveTo>
                  <a:cubicBezTo>
                    <a:pt x="5167" y="0"/>
                    <a:pt x="4648" y="55"/>
                    <a:pt x="4145" y="161"/>
                  </a:cubicBezTo>
                  <a:cubicBezTo>
                    <a:pt x="3181" y="378"/>
                    <a:pt x="2289" y="836"/>
                    <a:pt x="1567" y="1462"/>
                  </a:cubicBezTo>
                  <a:cubicBezTo>
                    <a:pt x="1205" y="1776"/>
                    <a:pt x="868" y="2137"/>
                    <a:pt x="603" y="2523"/>
                  </a:cubicBezTo>
                  <a:cubicBezTo>
                    <a:pt x="482" y="2740"/>
                    <a:pt x="362" y="2932"/>
                    <a:pt x="265" y="3149"/>
                  </a:cubicBezTo>
                  <a:cubicBezTo>
                    <a:pt x="145" y="3390"/>
                    <a:pt x="48" y="3607"/>
                    <a:pt x="0" y="3800"/>
                  </a:cubicBezTo>
                  <a:cubicBezTo>
                    <a:pt x="0" y="3848"/>
                    <a:pt x="0" y="3896"/>
                    <a:pt x="48" y="3920"/>
                  </a:cubicBezTo>
                  <a:lnTo>
                    <a:pt x="97" y="3920"/>
                  </a:lnTo>
                  <a:lnTo>
                    <a:pt x="169" y="3872"/>
                  </a:lnTo>
                  <a:cubicBezTo>
                    <a:pt x="410" y="3559"/>
                    <a:pt x="699" y="3246"/>
                    <a:pt x="1060" y="2908"/>
                  </a:cubicBezTo>
                  <a:cubicBezTo>
                    <a:pt x="1398" y="2619"/>
                    <a:pt x="1735" y="2378"/>
                    <a:pt x="2073" y="2161"/>
                  </a:cubicBezTo>
                  <a:cubicBezTo>
                    <a:pt x="2771" y="1728"/>
                    <a:pt x="3567" y="1414"/>
                    <a:pt x="4386" y="1270"/>
                  </a:cubicBezTo>
                  <a:cubicBezTo>
                    <a:pt x="4880" y="1177"/>
                    <a:pt x="5395" y="1134"/>
                    <a:pt x="5941" y="1134"/>
                  </a:cubicBezTo>
                  <a:cubicBezTo>
                    <a:pt x="6247" y="1134"/>
                    <a:pt x="6563" y="1147"/>
                    <a:pt x="6892" y="1173"/>
                  </a:cubicBezTo>
                  <a:cubicBezTo>
                    <a:pt x="7639" y="1246"/>
                    <a:pt x="8458" y="1390"/>
                    <a:pt x="9446" y="1631"/>
                  </a:cubicBezTo>
                  <a:lnTo>
                    <a:pt x="9639" y="1679"/>
                  </a:lnTo>
                  <a:lnTo>
                    <a:pt x="9736" y="1655"/>
                  </a:lnTo>
                  <a:lnTo>
                    <a:pt x="9808" y="1559"/>
                  </a:lnTo>
                  <a:cubicBezTo>
                    <a:pt x="9977" y="1342"/>
                    <a:pt x="10145" y="1125"/>
                    <a:pt x="10314" y="908"/>
                  </a:cubicBezTo>
                  <a:cubicBezTo>
                    <a:pt x="10483" y="691"/>
                    <a:pt x="10651" y="474"/>
                    <a:pt x="10796" y="233"/>
                  </a:cubicBezTo>
                  <a:lnTo>
                    <a:pt x="10772" y="113"/>
                  </a:lnTo>
                  <a:lnTo>
                    <a:pt x="10675" y="113"/>
                  </a:lnTo>
                  <a:cubicBezTo>
                    <a:pt x="10434" y="233"/>
                    <a:pt x="10218" y="378"/>
                    <a:pt x="9977" y="547"/>
                  </a:cubicBezTo>
                  <a:lnTo>
                    <a:pt x="9880" y="619"/>
                  </a:lnTo>
                  <a:cubicBezTo>
                    <a:pt x="9736" y="715"/>
                    <a:pt x="9663" y="764"/>
                    <a:pt x="9519" y="884"/>
                  </a:cubicBezTo>
                  <a:cubicBezTo>
                    <a:pt x="9230" y="764"/>
                    <a:pt x="7880" y="233"/>
                    <a:pt x="7013" y="113"/>
                  </a:cubicBezTo>
                  <a:cubicBezTo>
                    <a:pt x="6568" y="37"/>
                    <a:pt x="612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8;p54">
              <a:extLst>
                <a:ext uri="{FF2B5EF4-FFF2-40B4-BE49-F238E27FC236}">
                  <a16:creationId xmlns:a16="http://schemas.microsoft.com/office/drawing/2014/main" id="{D02361E7-2B26-B69C-09E0-9B6255CC50C1}"/>
                </a:ext>
              </a:extLst>
            </p:cNvPr>
            <p:cNvSpPr/>
            <p:nvPr/>
          </p:nvSpPr>
          <p:spPr>
            <a:xfrm>
              <a:off x="1902400" y="2376650"/>
              <a:ext cx="54250" cy="187625"/>
            </a:xfrm>
            <a:custGeom>
              <a:avLst/>
              <a:gdLst/>
              <a:ahLst/>
              <a:cxnLst/>
              <a:rect l="l" t="t" r="r" b="b"/>
              <a:pathLst>
                <a:path w="2170" h="7505" extrusionOk="0">
                  <a:moveTo>
                    <a:pt x="1384" y="1"/>
                  </a:moveTo>
                  <a:cubicBezTo>
                    <a:pt x="1350" y="1"/>
                    <a:pt x="1319" y="23"/>
                    <a:pt x="1302" y="58"/>
                  </a:cubicBezTo>
                  <a:cubicBezTo>
                    <a:pt x="1302" y="82"/>
                    <a:pt x="1" y="2974"/>
                    <a:pt x="2001" y="7456"/>
                  </a:cubicBezTo>
                  <a:lnTo>
                    <a:pt x="2073" y="7504"/>
                  </a:lnTo>
                  <a:lnTo>
                    <a:pt x="2121" y="7504"/>
                  </a:lnTo>
                  <a:cubicBezTo>
                    <a:pt x="2169" y="7480"/>
                    <a:pt x="2169" y="7432"/>
                    <a:pt x="2169" y="7384"/>
                  </a:cubicBezTo>
                  <a:cubicBezTo>
                    <a:pt x="193" y="2974"/>
                    <a:pt x="1471" y="155"/>
                    <a:pt x="1471" y="130"/>
                  </a:cubicBezTo>
                  <a:cubicBezTo>
                    <a:pt x="1495" y="82"/>
                    <a:pt x="1471" y="34"/>
                    <a:pt x="1422" y="10"/>
                  </a:cubicBezTo>
                  <a:cubicBezTo>
                    <a:pt x="1409" y="4"/>
                    <a:pt x="1396" y="1"/>
                    <a:pt x="1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p54">
              <a:extLst>
                <a:ext uri="{FF2B5EF4-FFF2-40B4-BE49-F238E27FC236}">
                  <a16:creationId xmlns:a16="http://schemas.microsoft.com/office/drawing/2014/main" id="{43913E00-D654-E531-3C25-C4DD6BF05B27}"/>
                </a:ext>
              </a:extLst>
            </p:cNvPr>
            <p:cNvSpPr/>
            <p:nvPr/>
          </p:nvSpPr>
          <p:spPr>
            <a:xfrm>
              <a:off x="2768100" y="2376650"/>
              <a:ext cx="54250" cy="187625"/>
            </a:xfrm>
            <a:custGeom>
              <a:avLst/>
              <a:gdLst/>
              <a:ahLst/>
              <a:cxnLst/>
              <a:rect l="l" t="t" r="r" b="b"/>
              <a:pathLst>
                <a:path w="2170" h="7505" extrusionOk="0">
                  <a:moveTo>
                    <a:pt x="786" y="1"/>
                  </a:moveTo>
                  <a:cubicBezTo>
                    <a:pt x="774" y="1"/>
                    <a:pt x="761" y="4"/>
                    <a:pt x="748" y="10"/>
                  </a:cubicBezTo>
                  <a:cubicBezTo>
                    <a:pt x="700" y="34"/>
                    <a:pt x="676" y="82"/>
                    <a:pt x="700" y="130"/>
                  </a:cubicBezTo>
                  <a:cubicBezTo>
                    <a:pt x="724" y="155"/>
                    <a:pt x="1977" y="2974"/>
                    <a:pt x="1" y="7384"/>
                  </a:cubicBezTo>
                  <a:cubicBezTo>
                    <a:pt x="1" y="7432"/>
                    <a:pt x="1" y="7480"/>
                    <a:pt x="49" y="7504"/>
                  </a:cubicBezTo>
                  <a:lnTo>
                    <a:pt x="97" y="7504"/>
                  </a:lnTo>
                  <a:lnTo>
                    <a:pt x="170" y="7456"/>
                  </a:lnTo>
                  <a:cubicBezTo>
                    <a:pt x="2170" y="2974"/>
                    <a:pt x="868" y="82"/>
                    <a:pt x="868" y="58"/>
                  </a:cubicBezTo>
                  <a:cubicBezTo>
                    <a:pt x="851" y="23"/>
                    <a:pt x="820"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0;p54">
              <a:extLst>
                <a:ext uri="{FF2B5EF4-FFF2-40B4-BE49-F238E27FC236}">
                  <a16:creationId xmlns:a16="http://schemas.microsoft.com/office/drawing/2014/main" id="{5C7BFA26-C049-088D-7B7A-79DDD63A36AD}"/>
                </a:ext>
              </a:extLst>
            </p:cNvPr>
            <p:cNvSpPr/>
            <p:nvPr/>
          </p:nvSpPr>
          <p:spPr>
            <a:xfrm>
              <a:off x="2240375" y="2779475"/>
              <a:ext cx="167500" cy="40825"/>
            </a:xfrm>
            <a:custGeom>
              <a:avLst/>
              <a:gdLst/>
              <a:ahLst/>
              <a:cxnLst/>
              <a:rect l="l" t="t" r="r" b="b"/>
              <a:pathLst>
                <a:path w="6700" h="1633" extrusionOk="0">
                  <a:moveTo>
                    <a:pt x="97" y="0"/>
                  </a:moveTo>
                  <a:cubicBezTo>
                    <a:pt x="73" y="0"/>
                    <a:pt x="49" y="6"/>
                    <a:pt x="24" y="18"/>
                  </a:cubicBezTo>
                  <a:cubicBezTo>
                    <a:pt x="0" y="67"/>
                    <a:pt x="0" y="115"/>
                    <a:pt x="24" y="163"/>
                  </a:cubicBezTo>
                  <a:cubicBezTo>
                    <a:pt x="97" y="211"/>
                    <a:pt x="1470" y="1633"/>
                    <a:pt x="4579" y="1633"/>
                  </a:cubicBezTo>
                  <a:cubicBezTo>
                    <a:pt x="5181" y="1633"/>
                    <a:pt x="5856" y="1585"/>
                    <a:pt x="6603" y="1440"/>
                  </a:cubicBezTo>
                  <a:cubicBezTo>
                    <a:pt x="6651" y="1440"/>
                    <a:pt x="6699" y="1392"/>
                    <a:pt x="6675" y="1344"/>
                  </a:cubicBezTo>
                  <a:cubicBezTo>
                    <a:pt x="6675" y="1304"/>
                    <a:pt x="6643" y="1265"/>
                    <a:pt x="6605" y="1265"/>
                  </a:cubicBezTo>
                  <a:cubicBezTo>
                    <a:pt x="6597" y="1265"/>
                    <a:pt x="6588" y="1267"/>
                    <a:pt x="6579" y="1271"/>
                  </a:cubicBezTo>
                  <a:cubicBezTo>
                    <a:pt x="5871" y="1390"/>
                    <a:pt x="5226" y="1440"/>
                    <a:pt x="4642" y="1440"/>
                  </a:cubicBezTo>
                  <a:cubicBezTo>
                    <a:pt x="1550" y="1440"/>
                    <a:pt x="169" y="39"/>
                    <a:pt x="169" y="18"/>
                  </a:cubicBezTo>
                  <a:cubicBezTo>
                    <a:pt x="145" y="6"/>
                    <a:pt x="121"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54">
              <a:extLst>
                <a:ext uri="{FF2B5EF4-FFF2-40B4-BE49-F238E27FC236}">
                  <a16:creationId xmlns:a16="http://schemas.microsoft.com/office/drawing/2014/main" id="{746592EA-F279-D921-3056-78000C4CA61A}"/>
                </a:ext>
              </a:extLst>
            </p:cNvPr>
            <p:cNvSpPr/>
            <p:nvPr/>
          </p:nvSpPr>
          <p:spPr>
            <a:xfrm>
              <a:off x="2079525" y="2351725"/>
              <a:ext cx="207850" cy="55300"/>
            </a:xfrm>
            <a:custGeom>
              <a:avLst/>
              <a:gdLst/>
              <a:ahLst/>
              <a:cxnLst/>
              <a:rect l="l" t="t" r="r" b="b"/>
              <a:pathLst>
                <a:path w="8314" h="2212" extrusionOk="0">
                  <a:moveTo>
                    <a:pt x="4482" y="1"/>
                  </a:moveTo>
                  <a:cubicBezTo>
                    <a:pt x="4290" y="1"/>
                    <a:pt x="4097" y="7"/>
                    <a:pt x="3904" y="19"/>
                  </a:cubicBezTo>
                  <a:cubicBezTo>
                    <a:pt x="3133" y="91"/>
                    <a:pt x="2362" y="332"/>
                    <a:pt x="1711" y="694"/>
                  </a:cubicBezTo>
                  <a:cubicBezTo>
                    <a:pt x="1036" y="1079"/>
                    <a:pt x="434" y="1585"/>
                    <a:pt x="0" y="2212"/>
                  </a:cubicBezTo>
                  <a:cubicBezTo>
                    <a:pt x="241" y="1923"/>
                    <a:pt x="506" y="1658"/>
                    <a:pt x="820" y="1441"/>
                  </a:cubicBezTo>
                  <a:cubicBezTo>
                    <a:pt x="1109" y="1200"/>
                    <a:pt x="1422" y="1007"/>
                    <a:pt x="1759" y="838"/>
                  </a:cubicBezTo>
                  <a:cubicBezTo>
                    <a:pt x="2434" y="477"/>
                    <a:pt x="3181" y="284"/>
                    <a:pt x="3928" y="212"/>
                  </a:cubicBezTo>
                  <a:cubicBezTo>
                    <a:pt x="4081" y="191"/>
                    <a:pt x="4238" y="184"/>
                    <a:pt x="4396" y="184"/>
                  </a:cubicBezTo>
                  <a:cubicBezTo>
                    <a:pt x="4611" y="184"/>
                    <a:pt x="4828" y="198"/>
                    <a:pt x="5037" y="212"/>
                  </a:cubicBezTo>
                  <a:cubicBezTo>
                    <a:pt x="5422" y="236"/>
                    <a:pt x="5784" y="284"/>
                    <a:pt x="6145" y="380"/>
                  </a:cubicBezTo>
                  <a:cubicBezTo>
                    <a:pt x="6531" y="453"/>
                    <a:pt x="6892" y="549"/>
                    <a:pt x="7254" y="670"/>
                  </a:cubicBezTo>
                  <a:cubicBezTo>
                    <a:pt x="7422" y="742"/>
                    <a:pt x="7615" y="814"/>
                    <a:pt x="7784" y="862"/>
                  </a:cubicBezTo>
                  <a:cubicBezTo>
                    <a:pt x="7952" y="959"/>
                    <a:pt x="8121" y="1031"/>
                    <a:pt x="8314" y="1103"/>
                  </a:cubicBezTo>
                  <a:cubicBezTo>
                    <a:pt x="8145" y="1007"/>
                    <a:pt x="7977" y="911"/>
                    <a:pt x="7808" y="838"/>
                  </a:cubicBezTo>
                  <a:cubicBezTo>
                    <a:pt x="7639" y="742"/>
                    <a:pt x="7446" y="670"/>
                    <a:pt x="7278" y="597"/>
                  </a:cubicBezTo>
                  <a:cubicBezTo>
                    <a:pt x="6916" y="453"/>
                    <a:pt x="6555" y="332"/>
                    <a:pt x="6193" y="236"/>
                  </a:cubicBezTo>
                  <a:lnTo>
                    <a:pt x="5904" y="164"/>
                  </a:lnTo>
                  <a:lnTo>
                    <a:pt x="5639" y="115"/>
                  </a:lnTo>
                  <a:cubicBezTo>
                    <a:pt x="5446" y="67"/>
                    <a:pt x="5254" y="43"/>
                    <a:pt x="5061" y="19"/>
                  </a:cubicBezTo>
                  <a:cubicBezTo>
                    <a:pt x="4868" y="7"/>
                    <a:pt x="4675"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2;p54">
              <a:extLst>
                <a:ext uri="{FF2B5EF4-FFF2-40B4-BE49-F238E27FC236}">
                  <a16:creationId xmlns:a16="http://schemas.microsoft.com/office/drawing/2014/main" id="{924CC335-1C74-3794-ADF4-420D4809EA57}"/>
                </a:ext>
              </a:extLst>
            </p:cNvPr>
            <p:cNvSpPr/>
            <p:nvPr/>
          </p:nvSpPr>
          <p:spPr>
            <a:xfrm>
              <a:off x="2439775" y="2351725"/>
              <a:ext cx="207875" cy="55300"/>
            </a:xfrm>
            <a:custGeom>
              <a:avLst/>
              <a:gdLst/>
              <a:ahLst/>
              <a:cxnLst/>
              <a:rect l="l" t="t" r="r" b="b"/>
              <a:pathLst>
                <a:path w="8315" h="2212" extrusionOk="0">
                  <a:moveTo>
                    <a:pt x="3832" y="1"/>
                  </a:moveTo>
                  <a:cubicBezTo>
                    <a:pt x="3639" y="1"/>
                    <a:pt x="3447" y="7"/>
                    <a:pt x="3254" y="19"/>
                  </a:cubicBezTo>
                  <a:cubicBezTo>
                    <a:pt x="3061" y="43"/>
                    <a:pt x="2868" y="67"/>
                    <a:pt x="2675" y="115"/>
                  </a:cubicBezTo>
                  <a:lnTo>
                    <a:pt x="2386" y="164"/>
                  </a:lnTo>
                  <a:lnTo>
                    <a:pt x="2121" y="236"/>
                  </a:lnTo>
                  <a:cubicBezTo>
                    <a:pt x="1736" y="332"/>
                    <a:pt x="1374" y="453"/>
                    <a:pt x="1013" y="597"/>
                  </a:cubicBezTo>
                  <a:cubicBezTo>
                    <a:pt x="844" y="670"/>
                    <a:pt x="675" y="742"/>
                    <a:pt x="507" y="838"/>
                  </a:cubicBezTo>
                  <a:cubicBezTo>
                    <a:pt x="338" y="911"/>
                    <a:pt x="169" y="1007"/>
                    <a:pt x="1" y="1103"/>
                  </a:cubicBezTo>
                  <a:cubicBezTo>
                    <a:pt x="169" y="1031"/>
                    <a:pt x="338" y="959"/>
                    <a:pt x="531" y="862"/>
                  </a:cubicBezTo>
                  <a:cubicBezTo>
                    <a:pt x="699" y="814"/>
                    <a:pt x="868" y="742"/>
                    <a:pt x="1061" y="670"/>
                  </a:cubicBezTo>
                  <a:cubicBezTo>
                    <a:pt x="1422" y="549"/>
                    <a:pt x="1784" y="453"/>
                    <a:pt x="2145" y="380"/>
                  </a:cubicBezTo>
                  <a:cubicBezTo>
                    <a:pt x="2507" y="284"/>
                    <a:pt x="2892" y="236"/>
                    <a:pt x="3254" y="212"/>
                  </a:cubicBezTo>
                  <a:cubicBezTo>
                    <a:pt x="3476" y="198"/>
                    <a:pt x="3691" y="184"/>
                    <a:pt x="3907" y="184"/>
                  </a:cubicBezTo>
                  <a:cubicBezTo>
                    <a:pt x="4065" y="184"/>
                    <a:pt x="4223" y="191"/>
                    <a:pt x="4386" y="212"/>
                  </a:cubicBezTo>
                  <a:cubicBezTo>
                    <a:pt x="5133" y="284"/>
                    <a:pt x="5856" y="477"/>
                    <a:pt x="6531" y="838"/>
                  </a:cubicBezTo>
                  <a:cubicBezTo>
                    <a:pt x="6868" y="1007"/>
                    <a:pt x="7182" y="1200"/>
                    <a:pt x="7495" y="1441"/>
                  </a:cubicBezTo>
                  <a:cubicBezTo>
                    <a:pt x="7784" y="1658"/>
                    <a:pt x="8073" y="1923"/>
                    <a:pt x="8314" y="2212"/>
                  </a:cubicBezTo>
                  <a:cubicBezTo>
                    <a:pt x="7881" y="1585"/>
                    <a:pt x="7278" y="1079"/>
                    <a:pt x="6603" y="694"/>
                  </a:cubicBezTo>
                  <a:cubicBezTo>
                    <a:pt x="5929" y="332"/>
                    <a:pt x="5182" y="91"/>
                    <a:pt x="4411" y="19"/>
                  </a:cubicBezTo>
                  <a:cubicBezTo>
                    <a:pt x="4218" y="7"/>
                    <a:pt x="4025"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3;p54">
              <a:extLst>
                <a:ext uri="{FF2B5EF4-FFF2-40B4-BE49-F238E27FC236}">
                  <a16:creationId xmlns:a16="http://schemas.microsoft.com/office/drawing/2014/main" id="{37E44FA8-ABE3-4182-62DB-722CB8BBA59F}"/>
                </a:ext>
              </a:extLst>
            </p:cNvPr>
            <p:cNvSpPr/>
            <p:nvPr/>
          </p:nvSpPr>
          <p:spPr>
            <a:xfrm>
              <a:off x="2128325" y="2848525"/>
              <a:ext cx="470525" cy="29025"/>
            </a:xfrm>
            <a:custGeom>
              <a:avLst/>
              <a:gdLst/>
              <a:ahLst/>
              <a:cxnLst/>
              <a:rect l="l" t="t" r="r" b="b"/>
              <a:pathLst>
                <a:path w="18821" h="1161" extrusionOk="0">
                  <a:moveTo>
                    <a:pt x="9931" y="1"/>
                  </a:moveTo>
                  <a:cubicBezTo>
                    <a:pt x="4440" y="1"/>
                    <a:pt x="137" y="975"/>
                    <a:pt x="72" y="991"/>
                  </a:cubicBezTo>
                  <a:cubicBezTo>
                    <a:pt x="24" y="991"/>
                    <a:pt x="0" y="1040"/>
                    <a:pt x="0" y="1088"/>
                  </a:cubicBezTo>
                  <a:cubicBezTo>
                    <a:pt x="24" y="1136"/>
                    <a:pt x="72" y="1160"/>
                    <a:pt x="121" y="1160"/>
                  </a:cubicBezTo>
                  <a:cubicBezTo>
                    <a:pt x="185" y="1144"/>
                    <a:pt x="4467" y="180"/>
                    <a:pt x="9929" y="180"/>
                  </a:cubicBezTo>
                  <a:cubicBezTo>
                    <a:pt x="12682" y="180"/>
                    <a:pt x="15736" y="425"/>
                    <a:pt x="18700" y="1160"/>
                  </a:cubicBezTo>
                  <a:lnTo>
                    <a:pt x="18724" y="1160"/>
                  </a:lnTo>
                  <a:cubicBezTo>
                    <a:pt x="18772" y="1160"/>
                    <a:pt x="18796" y="1136"/>
                    <a:pt x="18820" y="1088"/>
                  </a:cubicBezTo>
                  <a:cubicBezTo>
                    <a:pt x="18820" y="1040"/>
                    <a:pt x="18796" y="991"/>
                    <a:pt x="18748" y="991"/>
                  </a:cubicBezTo>
                  <a:cubicBezTo>
                    <a:pt x="15768" y="248"/>
                    <a:pt x="12698" y="1"/>
                    <a:pt x="9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4;p54">
              <a:extLst>
                <a:ext uri="{FF2B5EF4-FFF2-40B4-BE49-F238E27FC236}">
                  <a16:creationId xmlns:a16="http://schemas.microsoft.com/office/drawing/2014/main" id="{FBD1743C-4614-0634-D4D7-CC37B6AC4573}"/>
                </a:ext>
              </a:extLst>
            </p:cNvPr>
            <p:cNvSpPr/>
            <p:nvPr/>
          </p:nvSpPr>
          <p:spPr>
            <a:xfrm>
              <a:off x="1994575" y="2666050"/>
              <a:ext cx="738025" cy="57875"/>
            </a:xfrm>
            <a:custGeom>
              <a:avLst/>
              <a:gdLst/>
              <a:ahLst/>
              <a:cxnLst/>
              <a:rect l="l" t="t" r="r" b="b"/>
              <a:pathLst>
                <a:path w="29521" h="2315" extrusionOk="0">
                  <a:moveTo>
                    <a:pt x="14531" y="1"/>
                  </a:moveTo>
                  <a:cubicBezTo>
                    <a:pt x="10941" y="1"/>
                    <a:pt x="8627" y="579"/>
                    <a:pt x="6410" y="1158"/>
                  </a:cubicBezTo>
                  <a:cubicBezTo>
                    <a:pt x="4459" y="1664"/>
                    <a:pt x="2603" y="2146"/>
                    <a:pt x="97" y="2146"/>
                  </a:cubicBezTo>
                  <a:cubicBezTo>
                    <a:pt x="49" y="2146"/>
                    <a:pt x="0" y="2170"/>
                    <a:pt x="0" y="2242"/>
                  </a:cubicBezTo>
                  <a:cubicBezTo>
                    <a:pt x="0" y="2290"/>
                    <a:pt x="49" y="2314"/>
                    <a:pt x="97" y="2314"/>
                  </a:cubicBezTo>
                  <a:cubicBezTo>
                    <a:pt x="2627" y="2314"/>
                    <a:pt x="4483" y="1856"/>
                    <a:pt x="6459" y="1350"/>
                  </a:cubicBezTo>
                  <a:cubicBezTo>
                    <a:pt x="8676" y="772"/>
                    <a:pt x="10965" y="170"/>
                    <a:pt x="14531" y="170"/>
                  </a:cubicBezTo>
                  <a:cubicBezTo>
                    <a:pt x="19327" y="170"/>
                    <a:pt x="21447" y="772"/>
                    <a:pt x="23520" y="1350"/>
                  </a:cubicBezTo>
                  <a:cubicBezTo>
                    <a:pt x="25158" y="1832"/>
                    <a:pt x="26701" y="2266"/>
                    <a:pt x="29424" y="2314"/>
                  </a:cubicBezTo>
                  <a:cubicBezTo>
                    <a:pt x="29472" y="2314"/>
                    <a:pt x="29520" y="2290"/>
                    <a:pt x="29520" y="2242"/>
                  </a:cubicBezTo>
                  <a:cubicBezTo>
                    <a:pt x="29520" y="2194"/>
                    <a:pt x="29496" y="2146"/>
                    <a:pt x="29424" y="2146"/>
                  </a:cubicBezTo>
                  <a:cubicBezTo>
                    <a:pt x="26725" y="2073"/>
                    <a:pt x="25183" y="1639"/>
                    <a:pt x="23568" y="1182"/>
                  </a:cubicBezTo>
                  <a:cubicBezTo>
                    <a:pt x="21496" y="603"/>
                    <a:pt x="19351" y="1"/>
                    <a:pt x="14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5;p54">
              <a:extLst>
                <a:ext uri="{FF2B5EF4-FFF2-40B4-BE49-F238E27FC236}">
                  <a16:creationId xmlns:a16="http://schemas.microsoft.com/office/drawing/2014/main" id="{8D0FDD36-B3F9-0B52-942C-2C4BD3EFDD58}"/>
                </a:ext>
              </a:extLst>
            </p:cNvPr>
            <p:cNvSpPr/>
            <p:nvPr/>
          </p:nvSpPr>
          <p:spPr>
            <a:xfrm>
              <a:off x="1972275" y="2479300"/>
              <a:ext cx="782000" cy="84975"/>
            </a:xfrm>
            <a:custGeom>
              <a:avLst/>
              <a:gdLst/>
              <a:ahLst/>
              <a:cxnLst/>
              <a:rect l="l" t="t" r="r" b="b"/>
              <a:pathLst>
                <a:path w="31280" h="3399" extrusionOk="0">
                  <a:moveTo>
                    <a:pt x="15664" y="1"/>
                  </a:moveTo>
                  <a:cubicBezTo>
                    <a:pt x="11881" y="1"/>
                    <a:pt x="9086" y="964"/>
                    <a:pt x="6628" y="1808"/>
                  </a:cubicBezTo>
                  <a:cubicBezTo>
                    <a:pt x="4483" y="2531"/>
                    <a:pt x="2459" y="3230"/>
                    <a:pt x="97" y="3230"/>
                  </a:cubicBezTo>
                  <a:cubicBezTo>
                    <a:pt x="49" y="3230"/>
                    <a:pt x="1" y="3254"/>
                    <a:pt x="1" y="3326"/>
                  </a:cubicBezTo>
                  <a:cubicBezTo>
                    <a:pt x="1" y="3374"/>
                    <a:pt x="49" y="3398"/>
                    <a:pt x="97" y="3398"/>
                  </a:cubicBezTo>
                  <a:cubicBezTo>
                    <a:pt x="2507" y="3398"/>
                    <a:pt x="4531" y="2724"/>
                    <a:pt x="6676" y="1977"/>
                  </a:cubicBezTo>
                  <a:cubicBezTo>
                    <a:pt x="9254" y="1109"/>
                    <a:pt x="11905" y="193"/>
                    <a:pt x="15664" y="193"/>
                  </a:cubicBezTo>
                  <a:cubicBezTo>
                    <a:pt x="18725" y="193"/>
                    <a:pt x="20725" y="892"/>
                    <a:pt x="22797" y="1615"/>
                  </a:cubicBezTo>
                  <a:cubicBezTo>
                    <a:pt x="25038" y="2410"/>
                    <a:pt x="27352" y="3230"/>
                    <a:pt x="31183" y="3230"/>
                  </a:cubicBezTo>
                  <a:cubicBezTo>
                    <a:pt x="31256" y="3230"/>
                    <a:pt x="31280" y="3181"/>
                    <a:pt x="31280" y="3133"/>
                  </a:cubicBezTo>
                  <a:cubicBezTo>
                    <a:pt x="31280" y="3085"/>
                    <a:pt x="31256" y="3061"/>
                    <a:pt x="31183" y="3061"/>
                  </a:cubicBezTo>
                  <a:cubicBezTo>
                    <a:pt x="27400" y="3061"/>
                    <a:pt x="25087" y="2242"/>
                    <a:pt x="22870" y="1446"/>
                  </a:cubicBezTo>
                  <a:cubicBezTo>
                    <a:pt x="20749" y="699"/>
                    <a:pt x="18773" y="1"/>
                    <a:pt x="15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6;p54">
              <a:extLst>
                <a:ext uri="{FF2B5EF4-FFF2-40B4-BE49-F238E27FC236}">
                  <a16:creationId xmlns:a16="http://schemas.microsoft.com/office/drawing/2014/main" id="{F92DF507-86E5-64CB-1971-4BBDB8A82FC3}"/>
                </a:ext>
              </a:extLst>
            </p:cNvPr>
            <p:cNvSpPr/>
            <p:nvPr/>
          </p:nvSpPr>
          <p:spPr>
            <a:xfrm>
              <a:off x="1962050" y="2181100"/>
              <a:ext cx="801875" cy="93400"/>
            </a:xfrm>
            <a:custGeom>
              <a:avLst/>
              <a:gdLst/>
              <a:ahLst/>
              <a:cxnLst/>
              <a:rect l="l" t="t" r="r" b="b"/>
              <a:pathLst>
                <a:path w="32075" h="3736" extrusionOk="0">
                  <a:moveTo>
                    <a:pt x="15832" y="0"/>
                  </a:moveTo>
                  <a:cubicBezTo>
                    <a:pt x="12603" y="0"/>
                    <a:pt x="9784" y="988"/>
                    <a:pt x="7037" y="1928"/>
                  </a:cubicBezTo>
                  <a:cubicBezTo>
                    <a:pt x="4651" y="2747"/>
                    <a:pt x="2386" y="3543"/>
                    <a:pt x="97" y="3543"/>
                  </a:cubicBezTo>
                  <a:cubicBezTo>
                    <a:pt x="48" y="3543"/>
                    <a:pt x="0" y="3591"/>
                    <a:pt x="0" y="3639"/>
                  </a:cubicBezTo>
                  <a:cubicBezTo>
                    <a:pt x="0" y="3687"/>
                    <a:pt x="48" y="3735"/>
                    <a:pt x="97" y="3735"/>
                  </a:cubicBezTo>
                  <a:cubicBezTo>
                    <a:pt x="2410" y="3735"/>
                    <a:pt x="4699" y="2940"/>
                    <a:pt x="7109" y="2097"/>
                  </a:cubicBezTo>
                  <a:cubicBezTo>
                    <a:pt x="9808" y="1157"/>
                    <a:pt x="12627" y="193"/>
                    <a:pt x="15832" y="193"/>
                  </a:cubicBezTo>
                  <a:cubicBezTo>
                    <a:pt x="19061" y="193"/>
                    <a:pt x="22001" y="1157"/>
                    <a:pt x="24869" y="2121"/>
                  </a:cubicBezTo>
                  <a:cubicBezTo>
                    <a:pt x="27375" y="2940"/>
                    <a:pt x="29737" y="3735"/>
                    <a:pt x="32002" y="3735"/>
                  </a:cubicBezTo>
                  <a:cubicBezTo>
                    <a:pt x="32050" y="3735"/>
                    <a:pt x="32074" y="3687"/>
                    <a:pt x="32074" y="3639"/>
                  </a:cubicBezTo>
                  <a:cubicBezTo>
                    <a:pt x="32074" y="3591"/>
                    <a:pt x="32050" y="3543"/>
                    <a:pt x="32002" y="3543"/>
                  </a:cubicBezTo>
                  <a:cubicBezTo>
                    <a:pt x="29761" y="3543"/>
                    <a:pt x="27399" y="2771"/>
                    <a:pt x="24917" y="1928"/>
                  </a:cubicBezTo>
                  <a:cubicBezTo>
                    <a:pt x="22050" y="988"/>
                    <a:pt x="19086" y="0"/>
                    <a:pt x="15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7;p54">
              <a:extLst>
                <a:ext uri="{FF2B5EF4-FFF2-40B4-BE49-F238E27FC236}">
                  <a16:creationId xmlns:a16="http://schemas.microsoft.com/office/drawing/2014/main" id="{38A2AA62-F5D2-E701-25AC-73A36706FA3C}"/>
                </a:ext>
              </a:extLst>
            </p:cNvPr>
            <p:cNvSpPr/>
            <p:nvPr/>
          </p:nvSpPr>
          <p:spPr>
            <a:xfrm>
              <a:off x="2018675" y="1988775"/>
              <a:ext cx="688600" cy="95950"/>
            </a:xfrm>
            <a:custGeom>
              <a:avLst/>
              <a:gdLst/>
              <a:ahLst/>
              <a:cxnLst/>
              <a:rect l="l" t="t" r="r" b="b"/>
              <a:pathLst>
                <a:path w="27544" h="3838" extrusionOk="0">
                  <a:moveTo>
                    <a:pt x="14301" y="0"/>
                  </a:moveTo>
                  <a:cubicBezTo>
                    <a:pt x="12222" y="0"/>
                    <a:pt x="10322" y="238"/>
                    <a:pt x="8700" y="560"/>
                  </a:cubicBezTo>
                  <a:cubicBezTo>
                    <a:pt x="3591" y="1597"/>
                    <a:pt x="97" y="3645"/>
                    <a:pt x="73" y="3669"/>
                  </a:cubicBezTo>
                  <a:cubicBezTo>
                    <a:pt x="24" y="3693"/>
                    <a:pt x="0" y="3741"/>
                    <a:pt x="24" y="3789"/>
                  </a:cubicBezTo>
                  <a:cubicBezTo>
                    <a:pt x="39" y="3818"/>
                    <a:pt x="69" y="3829"/>
                    <a:pt x="97" y="3829"/>
                  </a:cubicBezTo>
                  <a:cubicBezTo>
                    <a:pt x="117" y="3829"/>
                    <a:pt x="135" y="3824"/>
                    <a:pt x="145" y="3814"/>
                  </a:cubicBezTo>
                  <a:cubicBezTo>
                    <a:pt x="193" y="3789"/>
                    <a:pt x="3663" y="1765"/>
                    <a:pt x="8748" y="753"/>
                  </a:cubicBezTo>
                  <a:cubicBezTo>
                    <a:pt x="10368" y="429"/>
                    <a:pt x="12266" y="191"/>
                    <a:pt x="14342" y="191"/>
                  </a:cubicBezTo>
                  <a:cubicBezTo>
                    <a:pt x="18285" y="191"/>
                    <a:pt x="22868" y="1051"/>
                    <a:pt x="27399" y="3814"/>
                  </a:cubicBezTo>
                  <a:lnTo>
                    <a:pt x="27448" y="3838"/>
                  </a:lnTo>
                  <a:lnTo>
                    <a:pt x="27520" y="3789"/>
                  </a:lnTo>
                  <a:cubicBezTo>
                    <a:pt x="27544" y="3741"/>
                    <a:pt x="27544" y="3693"/>
                    <a:pt x="27496" y="3669"/>
                  </a:cubicBezTo>
                  <a:cubicBezTo>
                    <a:pt x="22907" y="868"/>
                    <a:pt x="18277" y="0"/>
                    <a:pt x="14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8;p54">
              <a:extLst>
                <a:ext uri="{FF2B5EF4-FFF2-40B4-BE49-F238E27FC236}">
                  <a16:creationId xmlns:a16="http://schemas.microsoft.com/office/drawing/2014/main" id="{C78BC210-A41C-A655-B859-58BC5A97B71E}"/>
                </a:ext>
              </a:extLst>
            </p:cNvPr>
            <p:cNvSpPr/>
            <p:nvPr/>
          </p:nvSpPr>
          <p:spPr>
            <a:xfrm>
              <a:off x="2636775" y="1997950"/>
              <a:ext cx="4850" cy="842250"/>
            </a:xfrm>
            <a:custGeom>
              <a:avLst/>
              <a:gdLst/>
              <a:ahLst/>
              <a:cxnLst/>
              <a:rect l="l" t="t" r="r" b="b"/>
              <a:pathLst>
                <a:path w="194" h="33690" extrusionOk="0">
                  <a:moveTo>
                    <a:pt x="97" y="1"/>
                  </a:moveTo>
                  <a:cubicBezTo>
                    <a:pt x="49" y="1"/>
                    <a:pt x="1" y="25"/>
                    <a:pt x="1" y="73"/>
                  </a:cubicBezTo>
                  <a:lnTo>
                    <a:pt x="1" y="33593"/>
                  </a:lnTo>
                  <a:cubicBezTo>
                    <a:pt x="1" y="33641"/>
                    <a:pt x="49" y="33689"/>
                    <a:pt x="97" y="33689"/>
                  </a:cubicBezTo>
                  <a:cubicBezTo>
                    <a:pt x="145" y="33689"/>
                    <a:pt x="193" y="33641"/>
                    <a:pt x="193" y="33593"/>
                  </a:cubicBezTo>
                  <a:lnTo>
                    <a:pt x="193" y="73"/>
                  </a:lnTo>
                  <a:cubicBezTo>
                    <a:pt x="193" y="25"/>
                    <a:pt x="145"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p54">
              <a:extLst>
                <a:ext uri="{FF2B5EF4-FFF2-40B4-BE49-F238E27FC236}">
                  <a16:creationId xmlns:a16="http://schemas.microsoft.com/office/drawing/2014/main" id="{D5F3466A-2A13-D400-F67E-1A89D93B4DF7}"/>
                </a:ext>
              </a:extLst>
            </p:cNvPr>
            <p:cNvSpPr/>
            <p:nvPr/>
          </p:nvSpPr>
          <p:spPr>
            <a:xfrm>
              <a:off x="2355425" y="1886500"/>
              <a:ext cx="4850" cy="1115150"/>
            </a:xfrm>
            <a:custGeom>
              <a:avLst/>
              <a:gdLst/>
              <a:ahLst/>
              <a:cxnLst/>
              <a:rect l="l" t="t" r="r" b="b"/>
              <a:pathLst>
                <a:path w="194" h="44606" extrusionOk="0">
                  <a:moveTo>
                    <a:pt x="97" y="1"/>
                  </a:moveTo>
                  <a:cubicBezTo>
                    <a:pt x="49" y="1"/>
                    <a:pt x="1" y="49"/>
                    <a:pt x="1" y="97"/>
                  </a:cubicBezTo>
                  <a:lnTo>
                    <a:pt x="1" y="44509"/>
                  </a:lnTo>
                  <a:cubicBezTo>
                    <a:pt x="1" y="44557"/>
                    <a:pt x="49" y="44605"/>
                    <a:pt x="97" y="44605"/>
                  </a:cubicBezTo>
                  <a:cubicBezTo>
                    <a:pt x="146" y="44605"/>
                    <a:pt x="194" y="44557"/>
                    <a:pt x="194" y="44509"/>
                  </a:cubicBezTo>
                  <a:lnTo>
                    <a:pt x="194" y="97"/>
                  </a:lnTo>
                  <a:cubicBezTo>
                    <a:pt x="194" y="49"/>
                    <a:pt x="146"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p54">
              <a:extLst>
                <a:ext uri="{FF2B5EF4-FFF2-40B4-BE49-F238E27FC236}">
                  <a16:creationId xmlns:a16="http://schemas.microsoft.com/office/drawing/2014/main" id="{8145490B-CD59-126B-FA07-B44BE136E08F}"/>
                </a:ext>
              </a:extLst>
            </p:cNvPr>
            <p:cNvSpPr/>
            <p:nvPr/>
          </p:nvSpPr>
          <p:spPr>
            <a:xfrm>
              <a:off x="2074100" y="2008200"/>
              <a:ext cx="4850" cy="823550"/>
            </a:xfrm>
            <a:custGeom>
              <a:avLst/>
              <a:gdLst/>
              <a:ahLst/>
              <a:cxnLst/>
              <a:rect l="l" t="t" r="r" b="b"/>
              <a:pathLst>
                <a:path w="194" h="32942" extrusionOk="0">
                  <a:moveTo>
                    <a:pt x="97" y="0"/>
                  </a:moveTo>
                  <a:cubicBezTo>
                    <a:pt x="49" y="0"/>
                    <a:pt x="0" y="48"/>
                    <a:pt x="0" y="97"/>
                  </a:cubicBezTo>
                  <a:lnTo>
                    <a:pt x="0" y="32845"/>
                  </a:lnTo>
                  <a:cubicBezTo>
                    <a:pt x="0" y="32894"/>
                    <a:pt x="49" y="32942"/>
                    <a:pt x="97" y="32942"/>
                  </a:cubicBezTo>
                  <a:cubicBezTo>
                    <a:pt x="145" y="32942"/>
                    <a:pt x="193" y="32894"/>
                    <a:pt x="193" y="32845"/>
                  </a:cubicBezTo>
                  <a:lnTo>
                    <a:pt x="193" y="97"/>
                  </a:lnTo>
                  <a:cubicBezTo>
                    <a:pt x="193" y="48"/>
                    <a:pt x="145" y="0"/>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1;p54">
              <a:extLst>
                <a:ext uri="{FF2B5EF4-FFF2-40B4-BE49-F238E27FC236}">
                  <a16:creationId xmlns:a16="http://schemas.microsoft.com/office/drawing/2014/main" id="{FA084EE7-2E11-94C6-FE90-041AB5F415D6}"/>
                </a:ext>
              </a:extLst>
            </p:cNvPr>
            <p:cNvSpPr/>
            <p:nvPr/>
          </p:nvSpPr>
          <p:spPr>
            <a:xfrm>
              <a:off x="2623525" y="2234100"/>
              <a:ext cx="31350" cy="30750"/>
            </a:xfrm>
            <a:custGeom>
              <a:avLst/>
              <a:gdLst/>
              <a:ahLst/>
              <a:cxnLst/>
              <a:rect l="l" t="t" r="r" b="b"/>
              <a:pathLst>
                <a:path w="1254" h="1230" extrusionOk="0">
                  <a:moveTo>
                    <a:pt x="627" y="1"/>
                  </a:moveTo>
                  <a:cubicBezTo>
                    <a:pt x="290" y="1"/>
                    <a:pt x="0" y="266"/>
                    <a:pt x="0" y="603"/>
                  </a:cubicBezTo>
                  <a:cubicBezTo>
                    <a:pt x="0" y="965"/>
                    <a:pt x="290" y="1230"/>
                    <a:pt x="627" y="1230"/>
                  </a:cubicBezTo>
                  <a:cubicBezTo>
                    <a:pt x="964" y="1230"/>
                    <a:pt x="1254" y="965"/>
                    <a:pt x="1254" y="603"/>
                  </a:cubicBezTo>
                  <a:cubicBezTo>
                    <a:pt x="1254" y="266"/>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2;p54">
              <a:extLst>
                <a:ext uri="{FF2B5EF4-FFF2-40B4-BE49-F238E27FC236}">
                  <a16:creationId xmlns:a16="http://schemas.microsoft.com/office/drawing/2014/main" id="{ED8EED7D-DEE9-517F-1D01-094526FA1454}"/>
                </a:ext>
              </a:extLst>
            </p:cNvPr>
            <p:cNvSpPr/>
            <p:nvPr/>
          </p:nvSpPr>
          <p:spPr>
            <a:xfrm>
              <a:off x="2623525" y="2531100"/>
              <a:ext cx="31350" cy="31375"/>
            </a:xfrm>
            <a:custGeom>
              <a:avLst/>
              <a:gdLst/>
              <a:ahLst/>
              <a:cxnLst/>
              <a:rect l="l" t="t" r="r" b="b"/>
              <a:pathLst>
                <a:path w="1254" h="1255" extrusionOk="0">
                  <a:moveTo>
                    <a:pt x="627" y="1"/>
                  </a:moveTo>
                  <a:cubicBezTo>
                    <a:pt x="290" y="1"/>
                    <a:pt x="0" y="290"/>
                    <a:pt x="0" y="628"/>
                  </a:cubicBezTo>
                  <a:cubicBezTo>
                    <a:pt x="0" y="965"/>
                    <a:pt x="290" y="1254"/>
                    <a:pt x="627" y="1254"/>
                  </a:cubicBezTo>
                  <a:cubicBezTo>
                    <a:pt x="964" y="1254"/>
                    <a:pt x="1254" y="965"/>
                    <a:pt x="1254" y="628"/>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3;p54">
              <a:extLst>
                <a:ext uri="{FF2B5EF4-FFF2-40B4-BE49-F238E27FC236}">
                  <a16:creationId xmlns:a16="http://schemas.microsoft.com/office/drawing/2014/main" id="{CC74EB6A-678F-2A5D-2D99-EA568C2FCA56}"/>
                </a:ext>
              </a:extLst>
            </p:cNvPr>
            <p:cNvSpPr/>
            <p:nvPr/>
          </p:nvSpPr>
          <p:spPr>
            <a:xfrm>
              <a:off x="2623525" y="2694975"/>
              <a:ext cx="31350" cy="31350"/>
            </a:xfrm>
            <a:custGeom>
              <a:avLst/>
              <a:gdLst/>
              <a:ahLst/>
              <a:cxnLst/>
              <a:rect l="l" t="t" r="r" b="b"/>
              <a:pathLst>
                <a:path w="1254" h="1254" extrusionOk="0">
                  <a:moveTo>
                    <a:pt x="627" y="1"/>
                  </a:moveTo>
                  <a:cubicBezTo>
                    <a:pt x="290" y="1"/>
                    <a:pt x="0" y="290"/>
                    <a:pt x="0" y="627"/>
                  </a:cubicBezTo>
                  <a:cubicBezTo>
                    <a:pt x="0" y="964"/>
                    <a:pt x="290" y="1254"/>
                    <a:pt x="627" y="1254"/>
                  </a:cubicBezTo>
                  <a:cubicBezTo>
                    <a:pt x="964" y="1254"/>
                    <a:pt x="1254" y="964"/>
                    <a:pt x="1254" y="627"/>
                  </a:cubicBezTo>
                  <a:cubicBezTo>
                    <a:pt x="1254"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4;p54">
              <a:extLst>
                <a:ext uri="{FF2B5EF4-FFF2-40B4-BE49-F238E27FC236}">
                  <a16:creationId xmlns:a16="http://schemas.microsoft.com/office/drawing/2014/main" id="{3B5D6620-E74B-D5A0-DAFA-9EE7EA4D7922}"/>
                </a:ext>
              </a:extLst>
            </p:cNvPr>
            <p:cNvSpPr/>
            <p:nvPr/>
          </p:nvSpPr>
          <p:spPr>
            <a:xfrm>
              <a:off x="2342175" y="265280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p54">
              <a:extLst>
                <a:ext uri="{FF2B5EF4-FFF2-40B4-BE49-F238E27FC236}">
                  <a16:creationId xmlns:a16="http://schemas.microsoft.com/office/drawing/2014/main" id="{CC39131D-BCCF-E598-B6BD-ADC39ED2FBF5}"/>
                </a:ext>
              </a:extLst>
            </p:cNvPr>
            <p:cNvSpPr/>
            <p:nvPr/>
          </p:nvSpPr>
          <p:spPr>
            <a:xfrm>
              <a:off x="2342175" y="2835350"/>
              <a:ext cx="31350" cy="30750"/>
            </a:xfrm>
            <a:custGeom>
              <a:avLst/>
              <a:gdLst/>
              <a:ahLst/>
              <a:cxnLst/>
              <a:rect l="l" t="t" r="r" b="b"/>
              <a:pathLst>
                <a:path w="1254" h="1230" extrusionOk="0">
                  <a:moveTo>
                    <a:pt x="627" y="0"/>
                  </a:moveTo>
                  <a:cubicBezTo>
                    <a:pt x="290" y="0"/>
                    <a:pt x="1" y="265"/>
                    <a:pt x="1" y="603"/>
                  </a:cubicBezTo>
                  <a:cubicBezTo>
                    <a:pt x="1" y="964"/>
                    <a:pt x="290" y="1229"/>
                    <a:pt x="627" y="1229"/>
                  </a:cubicBezTo>
                  <a:cubicBezTo>
                    <a:pt x="965" y="1229"/>
                    <a:pt x="1254" y="964"/>
                    <a:pt x="1254" y="603"/>
                  </a:cubicBezTo>
                  <a:cubicBezTo>
                    <a:pt x="1254" y="265"/>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6;p54">
              <a:extLst>
                <a:ext uri="{FF2B5EF4-FFF2-40B4-BE49-F238E27FC236}">
                  <a16:creationId xmlns:a16="http://schemas.microsoft.com/office/drawing/2014/main" id="{D19BCD8F-4DF3-137A-CD7F-363466BAAA22}"/>
                </a:ext>
              </a:extLst>
            </p:cNvPr>
            <p:cNvSpPr/>
            <p:nvPr/>
          </p:nvSpPr>
          <p:spPr>
            <a:xfrm>
              <a:off x="2342175" y="2466050"/>
              <a:ext cx="31350" cy="31350"/>
            </a:xfrm>
            <a:custGeom>
              <a:avLst/>
              <a:gdLst/>
              <a:ahLst/>
              <a:cxnLst/>
              <a:rect l="l" t="t" r="r" b="b"/>
              <a:pathLst>
                <a:path w="1254" h="1254" extrusionOk="0">
                  <a:moveTo>
                    <a:pt x="627" y="0"/>
                  </a:moveTo>
                  <a:cubicBezTo>
                    <a:pt x="290" y="0"/>
                    <a:pt x="1" y="290"/>
                    <a:pt x="1" y="627"/>
                  </a:cubicBezTo>
                  <a:cubicBezTo>
                    <a:pt x="1" y="964"/>
                    <a:pt x="290" y="1254"/>
                    <a:pt x="627" y="1254"/>
                  </a:cubicBezTo>
                  <a:cubicBezTo>
                    <a:pt x="965" y="1254"/>
                    <a:pt x="1254" y="964"/>
                    <a:pt x="1254" y="627"/>
                  </a:cubicBezTo>
                  <a:cubicBezTo>
                    <a:pt x="1254" y="290"/>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7;p54">
              <a:extLst>
                <a:ext uri="{FF2B5EF4-FFF2-40B4-BE49-F238E27FC236}">
                  <a16:creationId xmlns:a16="http://schemas.microsoft.com/office/drawing/2014/main" id="{786E5B19-1991-A8B8-3547-5B6CF075ADF0}"/>
                </a:ext>
              </a:extLst>
            </p:cNvPr>
            <p:cNvSpPr/>
            <p:nvPr/>
          </p:nvSpPr>
          <p:spPr>
            <a:xfrm>
              <a:off x="2342175" y="2167850"/>
              <a:ext cx="31350" cy="31350"/>
            </a:xfrm>
            <a:custGeom>
              <a:avLst/>
              <a:gdLst/>
              <a:ahLst/>
              <a:cxnLst/>
              <a:rect l="l" t="t" r="r" b="b"/>
              <a:pathLst>
                <a:path w="1254" h="1254" extrusionOk="0">
                  <a:moveTo>
                    <a:pt x="627" y="0"/>
                  </a:moveTo>
                  <a:cubicBezTo>
                    <a:pt x="290" y="0"/>
                    <a:pt x="1" y="289"/>
                    <a:pt x="1" y="627"/>
                  </a:cubicBezTo>
                  <a:cubicBezTo>
                    <a:pt x="1" y="964"/>
                    <a:pt x="290" y="1253"/>
                    <a:pt x="627" y="1253"/>
                  </a:cubicBezTo>
                  <a:cubicBezTo>
                    <a:pt x="965" y="1253"/>
                    <a:pt x="1254" y="964"/>
                    <a:pt x="1254" y="627"/>
                  </a:cubicBezTo>
                  <a:cubicBezTo>
                    <a:pt x="1254" y="289"/>
                    <a:pt x="96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8;p54">
              <a:extLst>
                <a:ext uri="{FF2B5EF4-FFF2-40B4-BE49-F238E27FC236}">
                  <a16:creationId xmlns:a16="http://schemas.microsoft.com/office/drawing/2014/main" id="{E98F9693-8545-902E-4494-934DA4A29A5A}"/>
                </a:ext>
              </a:extLst>
            </p:cNvPr>
            <p:cNvSpPr/>
            <p:nvPr/>
          </p:nvSpPr>
          <p:spPr>
            <a:xfrm>
              <a:off x="2342175" y="1975650"/>
              <a:ext cx="31350" cy="30750"/>
            </a:xfrm>
            <a:custGeom>
              <a:avLst/>
              <a:gdLst/>
              <a:ahLst/>
              <a:cxnLst/>
              <a:rect l="l" t="t" r="r" b="b"/>
              <a:pathLst>
                <a:path w="1254" h="1230" extrusionOk="0">
                  <a:moveTo>
                    <a:pt x="627" y="1"/>
                  </a:moveTo>
                  <a:cubicBezTo>
                    <a:pt x="290" y="1"/>
                    <a:pt x="1" y="266"/>
                    <a:pt x="1" y="603"/>
                  </a:cubicBezTo>
                  <a:cubicBezTo>
                    <a:pt x="1" y="965"/>
                    <a:pt x="290" y="1230"/>
                    <a:pt x="627" y="1230"/>
                  </a:cubicBezTo>
                  <a:cubicBezTo>
                    <a:pt x="965" y="1230"/>
                    <a:pt x="1254" y="965"/>
                    <a:pt x="1254" y="603"/>
                  </a:cubicBezTo>
                  <a:cubicBezTo>
                    <a:pt x="1254" y="266"/>
                    <a:pt x="965"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9;p54">
              <a:extLst>
                <a:ext uri="{FF2B5EF4-FFF2-40B4-BE49-F238E27FC236}">
                  <a16:creationId xmlns:a16="http://schemas.microsoft.com/office/drawing/2014/main" id="{201D1870-D968-919E-761E-79FFBAD3129A}"/>
                </a:ext>
              </a:extLst>
            </p:cNvPr>
            <p:cNvSpPr/>
            <p:nvPr/>
          </p:nvSpPr>
          <p:spPr>
            <a:xfrm>
              <a:off x="2623525" y="2034100"/>
              <a:ext cx="31350" cy="30750"/>
            </a:xfrm>
            <a:custGeom>
              <a:avLst/>
              <a:gdLst/>
              <a:ahLst/>
              <a:cxnLst/>
              <a:rect l="l" t="t" r="r" b="b"/>
              <a:pathLst>
                <a:path w="1254" h="1230" extrusionOk="0">
                  <a:moveTo>
                    <a:pt x="627" y="0"/>
                  </a:moveTo>
                  <a:cubicBezTo>
                    <a:pt x="290" y="0"/>
                    <a:pt x="0" y="266"/>
                    <a:pt x="0" y="603"/>
                  </a:cubicBezTo>
                  <a:cubicBezTo>
                    <a:pt x="0" y="964"/>
                    <a:pt x="290" y="1229"/>
                    <a:pt x="627" y="1229"/>
                  </a:cubicBezTo>
                  <a:cubicBezTo>
                    <a:pt x="964" y="1229"/>
                    <a:pt x="1254" y="964"/>
                    <a:pt x="1254" y="603"/>
                  </a:cubicBezTo>
                  <a:cubicBezTo>
                    <a:pt x="1254" y="266"/>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0;p54">
              <a:extLst>
                <a:ext uri="{FF2B5EF4-FFF2-40B4-BE49-F238E27FC236}">
                  <a16:creationId xmlns:a16="http://schemas.microsoft.com/office/drawing/2014/main" id="{F3B3D411-F330-9938-DF30-7F0B9C6F5E69}"/>
                </a:ext>
              </a:extLst>
            </p:cNvPr>
            <p:cNvSpPr/>
            <p:nvPr/>
          </p:nvSpPr>
          <p:spPr>
            <a:xfrm>
              <a:off x="2060850" y="2039525"/>
              <a:ext cx="31350" cy="31350"/>
            </a:xfrm>
            <a:custGeom>
              <a:avLst/>
              <a:gdLst/>
              <a:ahLst/>
              <a:cxnLst/>
              <a:rect l="l" t="t" r="r" b="b"/>
              <a:pathLst>
                <a:path w="1254" h="1254" extrusionOk="0">
                  <a:moveTo>
                    <a:pt x="627" y="0"/>
                  </a:moveTo>
                  <a:cubicBezTo>
                    <a:pt x="289" y="0"/>
                    <a:pt x="0" y="289"/>
                    <a:pt x="0" y="627"/>
                  </a:cubicBezTo>
                  <a:cubicBezTo>
                    <a:pt x="0" y="964"/>
                    <a:pt x="289" y="1253"/>
                    <a:pt x="627" y="1253"/>
                  </a:cubicBezTo>
                  <a:cubicBezTo>
                    <a:pt x="964" y="1253"/>
                    <a:pt x="1253" y="964"/>
                    <a:pt x="1253" y="627"/>
                  </a:cubicBezTo>
                  <a:cubicBezTo>
                    <a:pt x="1253" y="289"/>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1;p54">
              <a:extLst>
                <a:ext uri="{FF2B5EF4-FFF2-40B4-BE49-F238E27FC236}">
                  <a16:creationId xmlns:a16="http://schemas.microsoft.com/office/drawing/2014/main" id="{3E078078-CEEB-210A-4008-6062C8F5E979}"/>
                </a:ext>
              </a:extLst>
            </p:cNvPr>
            <p:cNvSpPr/>
            <p:nvPr/>
          </p:nvSpPr>
          <p:spPr>
            <a:xfrm>
              <a:off x="2060850" y="2237125"/>
              <a:ext cx="31350" cy="31350"/>
            </a:xfrm>
            <a:custGeom>
              <a:avLst/>
              <a:gdLst/>
              <a:ahLst/>
              <a:cxnLst/>
              <a:rect l="l" t="t" r="r" b="b"/>
              <a:pathLst>
                <a:path w="1254" h="1254" extrusionOk="0">
                  <a:moveTo>
                    <a:pt x="627" y="0"/>
                  </a:moveTo>
                  <a:cubicBezTo>
                    <a:pt x="289" y="0"/>
                    <a:pt x="0" y="290"/>
                    <a:pt x="0" y="627"/>
                  </a:cubicBezTo>
                  <a:cubicBezTo>
                    <a:pt x="0" y="964"/>
                    <a:pt x="289" y="1253"/>
                    <a:pt x="627" y="1253"/>
                  </a:cubicBezTo>
                  <a:cubicBezTo>
                    <a:pt x="964" y="1253"/>
                    <a:pt x="1253" y="964"/>
                    <a:pt x="1253" y="627"/>
                  </a:cubicBezTo>
                  <a:cubicBezTo>
                    <a:pt x="1253" y="290"/>
                    <a:pt x="964"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2;p54">
              <a:extLst>
                <a:ext uri="{FF2B5EF4-FFF2-40B4-BE49-F238E27FC236}">
                  <a16:creationId xmlns:a16="http://schemas.microsoft.com/office/drawing/2014/main" id="{FE428444-7BF9-6B18-6C83-72640B96190E}"/>
                </a:ext>
              </a:extLst>
            </p:cNvPr>
            <p:cNvSpPr/>
            <p:nvPr/>
          </p:nvSpPr>
          <p:spPr>
            <a:xfrm>
              <a:off x="2060850" y="2531100"/>
              <a:ext cx="31350" cy="31375"/>
            </a:xfrm>
            <a:custGeom>
              <a:avLst/>
              <a:gdLst/>
              <a:ahLst/>
              <a:cxnLst/>
              <a:rect l="l" t="t" r="r" b="b"/>
              <a:pathLst>
                <a:path w="1254" h="1255" extrusionOk="0">
                  <a:moveTo>
                    <a:pt x="627" y="1"/>
                  </a:moveTo>
                  <a:cubicBezTo>
                    <a:pt x="289" y="1"/>
                    <a:pt x="0" y="290"/>
                    <a:pt x="0" y="628"/>
                  </a:cubicBezTo>
                  <a:cubicBezTo>
                    <a:pt x="0" y="965"/>
                    <a:pt x="289" y="1254"/>
                    <a:pt x="627" y="1254"/>
                  </a:cubicBezTo>
                  <a:cubicBezTo>
                    <a:pt x="964" y="1254"/>
                    <a:pt x="1253" y="965"/>
                    <a:pt x="1253" y="628"/>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3;p54">
              <a:extLst>
                <a:ext uri="{FF2B5EF4-FFF2-40B4-BE49-F238E27FC236}">
                  <a16:creationId xmlns:a16="http://schemas.microsoft.com/office/drawing/2014/main" id="{DE36DFF1-304B-C7AA-729B-4EE509FF46D4}"/>
                </a:ext>
              </a:extLst>
            </p:cNvPr>
            <p:cNvSpPr/>
            <p:nvPr/>
          </p:nvSpPr>
          <p:spPr>
            <a:xfrm>
              <a:off x="2060850" y="2701600"/>
              <a:ext cx="31350" cy="31350"/>
            </a:xfrm>
            <a:custGeom>
              <a:avLst/>
              <a:gdLst/>
              <a:ahLst/>
              <a:cxnLst/>
              <a:rect l="l" t="t" r="r" b="b"/>
              <a:pathLst>
                <a:path w="1254" h="1254" extrusionOk="0">
                  <a:moveTo>
                    <a:pt x="627" y="1"/>
                  </a:moveTo>
                  <a:cubicBezTo>
                    <a:pt x="289" y="1"/>
                    <a:pt x="0" y="290"/>
                    <a:pt x="0" y="627"/>
                  </a:cubicBezTo>
                  <a:cubicBezTo>
                    <a:pt x="0" y="965"/>
                    <a:pt x="289" y="1254"/>
                    <a:pt x="627" y="1254"/>
                  </a:cubicBezTo>
                  <a:cubicBezTo>
                    <a:pt x="964" y="1254"/>
                    <a:pt x="1253" y="965"/>
                    <a:pt x="1253" y="627"/>
                  </a:cubicBezTo>
                  <a:cubicBezTo>
                    <a:pt x="1253" y="290"/>
                    <a:pt x="964"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4;p54">
              <a:extLst>
                <a:ext uri="{FF2B5EF4-FFF2-40B4-BE49-F238E27FC236}">
                  <a16:creationId xmlns:a16="http://schemas.microsoft.com/office/drawing/2014/main" id="{785F8F67-08F0-D6FE-A532-BA427C3B32AA}"/>
                </a:ext>
              </a:extLst>
            </p:cNvPr>
            <p:cNvSpPr/>
            <p:nvPr/>
          </p:nvSpPr>
          <p:spPr>
            <a:xfrm>
              <a:off x="2638575" y="1883500"/>
              <a:ext cx="344025" cy="166900"/>
            </a:xfrm>
            <a:custGeom>
              <a:avLst/>
              <a:gdLst/>
              <a:ahLst/>
              <a:cxnLst/>
              <a:rect l="l" t="t" r="r" b="b"/>
              <a:pathLst>
                <a:path w="13761" h="6676" extrusionOk="0">
                  <a:moveTo>
                    <a:pt x="6580" y="0"/>
                  </a:moveTo>
                  <a:lnTo>
                    <a:pt x="1" y="6603"/>
                  </a:lnTo>
                  <a:lnTo>
                    <a:pt x="1" y="6675"/>
                  </a:lnTo>
                  <a:lnTo>
                    <a:pt x="49" y="6675"/>
                  </a:lnTo>
                  <a:lnTo>
                    <a:pt x="6652" y="72"/>
                  </a:lnTo>
                  <a:lnTo>
                    <a:pt x="13712" y="72"/>
                  </a:lnTo>
                  <a:lnTo>
                    <a:pt x="13761" y="48"/>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5;p54">
              <a:extLst>
                <a:ext uri="{FF2B5EF4-FFF2-40B4-BE49-F238E27FC236}">
                  <a16:creationId xmlns:a16="http://schemas.microsoft.com/office/drawing/2014/main" id="{2BAD01A7-F71C-8E41-555C-24D20421B87D}"/>
                </a:ext>
              </a:extLst>
            </p:cNvPr>
            <p:cNvSpPr/>
            <p:nvPr/>
          </p:nvSpPr>
          <p:spPr>
            <a:xfrm>
              <a:off x="1797575" y="2119050"/>
              <a:ext cx="280150" cy="134975"/>
            </a:xfrm>
            <a:custGeom>
              <a:avLst/>
              <a:gdLst/>
              <a:ahLst/>
              <a:cxnLst/>
              <a:rect l="l" t="t" r="r" b="b"/>
              <a:pathLst>
                <a:path w="11206" h="5399" extrusionOk="0">
                  <a:moveTo>
                    <a:pt x="49" y="0"/>
                  </a:moveTo>
                  <a:lnTo>
                    <a:pt x="1" y="24"/>
                  </a:lnTo>
                  <a:lnTo>
                    <a:pt x="49" y="72"/>
                  </a:lnTo>
                  <a:lnTo>
                    <a:pt x="5832" y="72"/>
                  </a:lnTo>
                  <a:lnTo>
                    <a:pt x="11134" y="5374"/>
                  </a:lnTo>
                  <a:lnTo>
                    <a:pt x="11158" y="5398"/>
                  </a:lnTo>
                  <a:lnTo>
                    <a:pt x="11206" y="5374"/>
                  </a:lnTo>
                  <a:lnTo>
                    <a:pt x="11206" y="5302"/>
                  </a:lnTo>
                  <a:lnTo>
                    <a:pt x="5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p54">
              <a:extLst>
                <a:ext uri="{FF2B5EF4-FFF2-40B4-BE49-F238E27FC236}">
                  <a16:creationId xmlns:a16="http://schemas.microsoft.com/office/drawing/2014/main" id="{4B5DB60C-0B0F-02F7-3901-BDC36A304C60}"/>
                </a:ext>
              </a:extLst>
            </p:cNvPr>
            <p:cNvSpPr/>
            <p:nvPr/>
          </p:nvSpPr>
          <p:spPr>
            <a:xfrm>
              <a:off x="2638575" y="2545575"/>
              <a:ext cx="307275" cy="156050"/>
            </a:xfrm>
            <a:custGeom>
              <a:avLst/>
              <a:gdLst/>
              <a:ahLst/>
              <a:cxnLst/>
              <a:rect l="l" t="t" r="r" b="b"/>
              <a:pathLst>
                <a:path w="12291" h="6242" extrusionOk="0">
                  <a:moveTo>
                    <a:pt x="1" y="0"/>
                  </a:moveTo>
                  <a:lnTo>
                    <a:pt x="1" y="73"/>
                  </a:lnTo>
                  <a:lnTo>
                    <a:pt x="6146" y="6242"/>
                  </a:lnTo>
                  <a:lnTo>
                    <a:pt x="12243" y="6242"/>
                  </a:lnTo>
                  <a:lnTo>
                    <a:pt x="12291" y="6218"/>
                  </a:lnTo>
                  <a:lnTo>
                    <a:pt x="12243" y="6169"/>
                  </a:lnTo>
                  <a:lnTo>
                    <a:pt x="6194" y="6169"/>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7;p54">
              <a:extLst>
                <a:ext uri="{FF2B5EF4-FFF2-40B4-BE49-F238E27FC236}">
                  <a16:creationId xmlns:a16="http://schemas.microsoft.com/office/drawing/2014/main" id="{8F12EABB-1302-70F7-FC3A-A54DDCCB20F5}"/>
                </a:ext>
              </a:extLst>
            </p:cNvPr>
            <p:cNvSpPr/>
            <p:nvPr/>
          </p:nvSpPr>
          <p:spPr>
            <a:xfrm>
              <a:off x="1858425" y="2667275"/>
              <a:ext cx="500050" cy="286775"/>
            </a:xfrm>
            <a:custGeom>
              <a:avLst/>
              <a:gdLst/>
              <a:ahLst/>
              <a:cxnLst/>
              <a:rect l="l" t="t" r="r" b="b"/>
              <a:pathLst>
                <a:path w="20002" h="11471" extrusionOk="0">
                  <a:moveTo>
                    <a:pt x="19953" y="0"/>
                  </a:moveTo>
                  <a:lnTo>
                    <a:pt x="8579" y="11374"/>
                  </a:lnTo>
                  <a:lnTo>
                    <a:pt x="49" y="11374"/>
                  </a:lnTo>
                  <a:lnTo>
                    <a:pt x="0" y="11422"/>
                  </a:lnTo>
                  <a:lnTo>
                    <a:pt x="49" y="11471"/>
                  </a:lnTo>
                  <a:lnTo>
                    <a:pt x="8603" y="11471"/>
                  </a:lnTo>
                  <a:lnTo>
                    <a:pt x="8627" y="1144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8;p54">
              <a:extLst>
                <a:ext uri="{FF2B5EF4-FFF2-40B4-BE49-F238E27FC236}">
                  <a16:creationId xmlns:a16="http://schemas.microsoft.com/office/drawing/2014/main" id="{964C2535-E09E-4781-3D16-EEF75BA28567}"/>
                </a:ext>
              </a:extLst>
            </p:cNvPr>
            <p:cNvSpPr/>
            <p:nvPr/>
          </p:nvSpPr>
          <p:spPr>
            <a:xfrm>
              <a:off x="2638575" y="2132300"/>
              <a:ext cx="344025" cy="118100"/>
            </a:xfrm>
            <a:custGeom>
              <a:avLst/>
              <a:gdLst/>
              <a:ahLst/>
              <a:cxnLst/>
              <a:rect l="l" t="t" r="r" b="b"/>
              <a:pathLst>
                <a:path w="13761" h="4724" extrusionOk="0">
                  <a:moveTo>
                    <a:pt x="4628" y="0"/>
                  </a:moveTo>
                  <a:lnTo>
                    <a:pt x="1" y="4651"/>
                  </a:lnTo>
                  <a:lnTo>
                    <a:pt x="1" y="4723"/>
                  </a:lnTo>
                  <a:lnTo>
                    <a:pt x="49" y="4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9;p54">
              <a:extLst>
                <a:ext uri="{FF2B5EF4-FFF2-40B4-BE49-F238E27FC236}">
                  <a16:creationId xmlns:a16="http://schemas.microsoft.com/office/drawing/2014/main" id="{D4930A91-4EFE-A89D-E38B-BA6CB3142430}"/>
                </a:ext>
              </a:extLst>
            </p:cNvPr>
            <p:cNvSpPr/>
            <p:nvPr/>
          </p:nvSpPr>
          <p:spPr>
            <a:xfrm>
              <a:off x="1858425" y="1812400"/>
              <a:ext cx="500050" cy="179550"/>
            </a:xfrm>
            <a:custGeom>
              <a:avLst/>
              <a:gdLst/>
              <a:ahLst/>
              <a:cxnLst/>
              <a:rect l="l" t="t" r="r" b="b"/>
              <a:pathLst>
                <a:path w="20002" h="7182" extrusionOk="0">
                  <a:moveTo>
                    <a:pt x="49" y="0"/>
                  </a:moveTo>
                  <a:lnTo>
                    <a:pt x="0" y="49"/>
                  </a:lnTo>
                  <a:lnTo>
                    <a:pt x="49" y="97"/>
                  </a:lnTo>
                  <a:lnTo>
                    <a:pt x="12869" y="97"/>
                  </a:lnTo>
                  <a:lnTo>
                    <a:pt x="19953" y="7182"/>
                  </a:lnTo>
                  <a:lnTo>
                    <a:pt x="20001" y="7182"/>
                  </a:lnTo>
                  <a:lnTo>
                    <a:pt x="20001" y="7109"/>
                  </a:lnTo>
                  <a:lnTo>
                    <a:pt x="12917" y="25"/>
                  </a:lnTo>
                  <a:lnTo>
                    <a:pt x="1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0;p54">
              <a:extLst>
                <a:ext uri="{FF2B5EF4-FFF2-40B4-BE49-F238E27FC236}">
                  <a16:creationId xmlns:a16="http://schemas.microsoft.com/office/drawing/2014/main" id="{AE26229A-FEDB-2CDC-9884-6F35A22576B3}"/>
                </a:ext>
              </a:extLst>
            </p:cNvPr>
            <p:cNvSpPr/>
            <p:nvPr/>
          </p:nvSpPr>
          <p:spPr>
            <a:xfrm>
              <a:off x="1733725" y="2545575"/>
              <a:ext cx="344000" cy="148225"/>
            </a:xfrm>
            <a:custGeom>
              <a:avLst/>
              <a:gdLst/>
              <a:ahLst/>
              <a:cxnLst/>
              <a:rect l="l" t="t" r="r" b="b"/>
              <a:pathLst>
                <a:path w="13760" h="5929" extrusionOk="0">
                  <a:moveTo>
                    <a:pt x="13688" y="0"/>
                  </a:moveTo>
                  <a:lnTo>
                    <a:pt x="7856" y="5832"/>
                  </a:lnTo>
                  <a:lnTo>
                    <a:pt x="24" y="5832"/>
                  </a:lnTo>
                  <a:lnTo>
                    <a:pt x="0" y="5880"/>
                  </a:lnTo>
                  <a:lnTo>
                    <a:pt x="24" y="5928"/>
                  </a:lnTo>
                  <a:lnTo>
                    <a:pt x="7880" y="5928"/>
                  </a:lnTo>
                  <a:lnTo>
                    <a:pt x="7904" y="5904"/>
                  </a:lnTo>
                  <a:lnTo>
                    <a:pt x="13760" y="73"/>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1;p54">
              <a:extLst>
                <a:ext uri="{FF2B5EF4-FFF2-40B4-BE49-F238E27FC236}">
                  <a16:creationId xmlns:a16="http://schemas.microsoft.com/office/drawing/2014/main" id="{53781647-DF6C-6B62-FE86-5A197E917967}"/>
                </a:ext>
              </a:extLst>
            </p:cNvPr>
            <p:cNvSpPr/>
            <p:nvPr/>
          </p:nvSpPr>
          <p:spPr>
            <a:xfrm>
              <a:off x="1962650" y="2160600"/>
              <a:ext cx="23525" cy="104250"/>
            </a:xfrm>
            <a:custGeom>
              <a:avLst/>
              <a:gdLst/>
              <a:ahLst/>
              <a:cxnLst/>
              <a:rect l="l" t="t" r="r" b="b"/>
              <a:pathLst>
                <a:path w="941" h="4170" extrusionOk="0">
                  <a:moveTo>
                    <a:pt x="796" y="1"/>
                  </a:moveTo>
                  <a:cubicBezTo>
                    <a:pt x="362" y="1326"/>
                    <a:pt x="73" y="2724"/>
                    <a:pt x="0" y="4170"/>
                  </a:cubicBezTo>
                  <a:lnTo>
                    <a:pt x="193" y="4025"/>
                  </a:lnTo>
                  <a:cubicBezTo>
                    <a:pt x="289" y="2676"/>
                    <a:pt x="530" y="1350"/>
                    <a:pt x="940" y="121"/>
                  </a:cubicBezTo>
                  <a:lnTo>
                    <a:pt x="7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2;p54">
              <a:extLst>
                <a:ext uri="{FF2B5EF4-FFF2-40B4-BE49-F238E27FC236}">
                  <a16:creationId xmlns:a16="http://schemas.microsoft.com/office/drawing/2014/main" id="{762685E2-6102-BD28-84C9-FA2ED8A45D50}"/>
                </a:ext>
              </a:extLst>
            </p:cNvPr>
            <p:cNvSpPr/>
            <p:nvPr/>
          </p:nvSpPr>
          <p:spPr>
            <a:xfrm>
              <a:off x="1983725" y="1899150"/>
              <a:ext cx="284375" cy="262100"/>
            </a:xfrm>
            <a:custGeom>
              <a:avLst/>
              <a:gdLst/>
              <a:ahLst/>
              <a:cxnLst/>
              <a:rect l="l" t="t" r="r" b="b"/>
              <a:pathLst>
                <a:path w="11375" h="10484" extrusionOk="0">
                  <a:moveTo>
                    <a:pt x="11230" y="1"/>
                  </a:moveTo>
                  <a:cubicBezTo>
                    <a:pt x="8170" y="772"/>
                    <a:pt x="5375" y="2434"/>
                    <a:pt x="3230" y="4820"/>
                  </a:cubicBezTo>
                  <a:cubicBezTo>
                    <a:pt x="1784" y="6459"/>
                    <a:pt x="675" y="8338"/>
                    <a:pt x="1" y="10363"/>
                  </a:cubicBezTo>
                  <a:lnTo>
                    <a:pt x="121" y="10483"/>
                  </a:lnTo>
                  <a:cubicBezTo>
                    <a:pt x="483" y="9399"/>
                    <a:pt x="965" y="8387"/>
                    <a:pt x="1519" y="7423"/>
                  </a:cubicBezTo>
                  <a:lnTo>
                    <a:pt x="1495" y="7423"/>
                  </a:lnTo>
                  <a:cubicBezTo>
                    <a:pt x="1471" y="7423"/>
                    <a:pt x="1447" y="7399"/>
                    <a:pt x="1422" y="7374"/>
                  </a:cubicBezTo>
                  <a:cubicBezTo>
                    <a:pt x="1398" y="7326"/>
                    <a:pt x="1422" y="7278"/>
                    <a:pt x="1471" y="7254"/>
                  </a:cubicBezTo>
                  <a:cubicBezTo>
                    <a:pt x="1471" y="7254"/>
                    <a:pt x="1543" y="7182"/>
                    <a:pt x="1712" y="7109"/>
                  </a:cubicBezTo>
                  <a:cubicBezTo>
                    <a:pt x="2266" y="6218"/>
                    <a:pt x="2917" y="5398"/>
                    <a:pt x="3615" y="4627"/>
                  </a:cubicBezTo>
                  <a:lnTo>
                    <a:pt x="3615" y="4459"/>
                  </a:lnTo>
                  <a:cubicBezTo>
                    <a:pt x="3615" y="4410"/>
                    <a:pt x="3664" y="4362"/>
                    <a:pt x="3712" y="4362"/>
                  </a:cubicBezTo>
                  <a:cubicBezTo>
                    <a:pt x="3760" y="4362"/>
                    <a:pt x="3808" y="4386"/>
                    <a:pt x="3808" y="4435"/>
                  </a:cubicBezTo>
                  <a:cubicBezTo>
                    <a:pt x="5832" y="2362"/>
                    <a:pt x="8435" y="868"/>
                    <a:pt x="11375" y="145"/>
                  </a:cubicBezTo>
                  <a:lnTo>
                    <a:pt x="11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3;p54">
              <a:extLst>
                <a:ext uri="{FF2B5EF4-FFF2-40B4-BE49-F238E27FC236}">
                  <a16:creationId xmlns:a16="http://schemas.microsoft.com/office/drawing/2014/main" id="{7A4FD346-169D-53E8-0820-03DC0DFEC936}"/>
                </a:ext>
              </a:extLst>
            </p:cNvPr>
            <p:cNvSpPr/>
            <p:nvPr/>
          </p:nvSpPr>
          <p:spPr>
            <a:xfrm>
              <a:off x="2018675" y="1990725"/>
              <a:ext cx="311475" cy="94000"/>
            </a:xfrm>
            <a:custGeom>
              <a:avLst/>
              <a:gdLst/>
              <a:ahLst/>
              <a:cxnLst/>
              <a:rect l="l" t="t" r="r" b="b"/>
              <a:pathLst>
                <a:path w="12459" h="3760" extrusionOk="0">
                  <a:moveTo>
                    <a:pt x="12459" y="0"/>
                  </a:moveTo>
                  <a:lnTo>
                    <a:pt x="12459" y="0"/>
                  </a:lnTo>
                  <a:cubicBezTo>
                    <a:pt x="11109" y="73"/>
                    <a:pt x="9832" y="265"/>
                    <a:pt x="8700" y="482"/>
                  </a:cubicBezTo>
                  <a:cubicBezTo>
                    <a:pt x="6362" y="964"/>
                    <a:pt x="4338" y="1639"/>
                    <a:pt x="2844" y="2266"/>
                  </a:cubicBezTo>
                  <a:cubicBezTo>
                    <a:pt x="2892" y="2314"/>
                    <a:pt x="2916" y="2362"/>
                    <a:pt x="2916" y="2434"/>
                  </a:cubicBezTo>
                  <a:cubicBezTo>
                    <a:pt x="4410" y="1832"/>
                    <a:pt x="6410" y="1133"/>
                    <a:pt x="8748" y="675"/>
                  </a:cubicBezTo>
                  <a:cubicBezTo>
                    <a:pt x="9784" y="458"/>
                    <a:pt x="10941" y="290"/>
                    <a:pt x="12194" y="193"/>
                  </a:cubicBezTo>
                  <a:lnTo>
                    <a:pt x="12459" y="0"/>
                  </a:lnTo>
                  <a:close/>
                  <a:moveTo>
                    <a:pt x="1711" y="2748"/>
                  </a:moveTo>
                  <a:cubicBezTo>
                    <a:pt x="1061" y="3037"/>
                    <a:pt x="603" y="3278"/>
                    <a:pt x="314" y="3446"/>
                  </a:cubicBezTo>
                  <a:cubicBezTo>
                    <a:pt x="145" y="3519"/>
                    <a:pt x="73" y="3591"/>
                    <a:pt x="73" y="3591"/>
                  </a:cubicBezTo>
                  <a:cubicBezTo>
                    <a:pt x="24" y="3615"/>
                    <a:pt x="0" y="3663"/>
                    <a:pt x="24" y="3711"/>
                  </a:cubicBezTo>
                  <a:cubicBezTo>
                    <a:pt x="49" y="3736"/>
                    <a:pt x="73" y="3760"/>
                    <a:pt x="97" y="3760"/>
                  </a:cubicBezTo>
                  <a:lnTo>
                    <a:pt x="121" y="3760"/>
                  </a:lnTo>
                  <a:cubicBezTo>
                    <a:pt x="145" y="3760"/>
                    <a:pt x="145" y="3736"/>
                    <a:pt x="145" y="3736"/>
                  </a:cubicBezTo>
                  <a:cubicBezTo>
                    <a:pt x="169" y="3736"/>
                    <a:pt x="747" y="3398"/>
                    <a:pt x="1784" y="2916"/>
                  </a:cubicBezTo>
                  <a:cubicBezTo>
                    <a:pt x="1760" y="2868"/>
                    <a:pt x="1735" y="2796"/>
                    <a:pt x="1711" y="27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4;p54">
              <a:extLst>
                <a:ext uri="{FF2B5EF4-FFF2-40B4-BE49-F238E27FC236}">
                  <a16:creationId xmlns:a16="http://schemas.microsoft.com/office/drawing/2014/main" id="{61DD5CB4-2AE9-4049-38BB-497203277A3E}"/>
                </a:ext>
              </a:extLst>
            </p:cNvPr>
            <p:cNvSpPr/>
            <p:nvPr/>
          </p:nvSpPr>
          <p:spPr>
            <a:xfrm>
              <a:off x="2074100" y="2008200"/>
              <a:ext cx="4850" cy="172925"/>
            </a:xfrm>
            <a:custGeom>
              <a:avLst/>
              <a:gdLst/>
              <a:ahLst/>
              <a:cxnLst/>
              <a:rect l="l" t="t" r="r" b="b"/>
              <a:pathLst>
                <a:path w="194" h="6917" extrusionOk="0">
                  <a:moveTo>
                    <a:pt x="97" y="0"/>
                  </a:moveTo>
                  <a:cubicBezTo>
                    <a:pt x="49" y="0"/>
                    <a:pt x="0" y="48"/>
                    <a:pt x="0" y="97"/>
                  </a:cubicBezTo>
                  <a:lnTo>
                    <a:pt x="0" y="265"/>
                  </a:lnTo>
                  <a:lnTo>
                    <a:pt x="0" y="1277"/>
                  </a:lnTo>
                  <a:cubicBezTo>
                    <a:pt x="49" y="1253"/>
                    <a:pt x="73" y="1253"/>
                    <a:pt x="97" y="1253"/>
                  </a:cubicBezTo>
                  <a:cubicBezTo>
                    <a:pt x="145" y="1253"/>
                    <a:pt x="169" y="1253"/>
                    <a:pt x="193" y="1277"/>
                  </a:cubicBezTo>
                  <a:lnTo>
                    <a:pt x="193" y="97"/>
                  </a:lnTo>
                  <a:cubicBezTo>
                    <a:pt x="193" y="97"/>
                    <a:pt x="193" y="73"/>
                    <a:pt x="193" y="73"/>
                  </a:cubicBezTo>
                  <a:cubicBezTo>
                    <a:pt x="193" y="24"/>
                    <a:pt x="145" y="0"/>
                    <a:pt x="97" y="0"/>
                  </a:cubicBezTo>
                  <a:close/>
                  <a:moveTo>
                    <a:pt x="0" y="2506"/>
                  </a:moveTo>
                  <a:lnTo>
                    <a:pt x="0" y="6916"/>
                  </a:lnTo>
                  <a:lnTo>
                    <a:pt x="193" y="6772"/>
                  </a:lnTo>
                  <a:lnTo>
                    <a:pt x="193" y="25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5;p54">
              <a:extLst>
                <a:ext uri="{FF2B5EF4-FFF2-40B4-BE49-F238E27FC236}">
                  <a16:creationId xmlns:a16="http://schemas.microsoft.com/office/drawing/2014/main" id="{6EF757B0-0786-17F8-6F5A-AF630BD79A6B}"/>
                </a:ext>
              </a:extLst>
            </p:cNvPr>
            <p:cNvSpPr/>
            <p:nvPr/>
          </p:nvSpPr>
          <p:spPr>
            <a:xfrm>
              <a:off x="2060850" y="2039525"/>
              <a:ext cx="31350" cy="31350"/>
            </a:xfrm>
            <a:custGeom>
              <a:avLst/>
              <a:gdLst/>
              <a:ahLst/>
              <a:cxnLst/>
              <a:rect l="l" t="t" r="r" b="b"/>
              <a:pathLst>
                <a:path w="1254" h="1254" extrusionOk="0">
                  <a:moveTo>
                    <a:pt x="627" y="0"/>
                  </a:moveTo>
                  <a:cubicBezTo>
                    <a:pt x="603" y="0"/>
                    <a:pt x="579" y="0"/>
                    <a:pt x="530" y="24"/>
                  </a:cubicBezTo>
                  <a:cubicBezTo>
                    <a:pt x="241" y="49"/>
                    <a:pt x="0" y="314"/>
                    <a:pt x="0" y="627"/>
                  </a:cubicBezTo>
                  <a:cubicBezTo>
                    <a:pt x="0" y="675"/>
                    <a:pt x="24" y="747"/>
                    <a:pt x="24" y="796"/>
                  </a:cubicBezTo>
                  <a:cubicBezTo>
                    <a:pt x="48" y="844"/>
                    <a:pt x="73" y="916"/>
                    <a:pt x="97" y="964"/>
                  </a:cubicBezTo>
                  <a:cubicBezTo>
                    <a:pt x="193" y="1109"/>
                    <a:pt x="362" y="1205"/>
                    <a:pt x="530" y="1253"/>
                  </a:cubicBezTo>
                  <a:lnTo>
                    <a:pt x="723" y="1253"/>
                  </a:lnTo>
                  <a:cubicBezTo>
                    <a:pt x="1012" y="1205"/>
                    <a:pt x="1253" y="940"/>
                    <a:pt x="1253" y="627"/>
                  </a:cubicBezTo>
                  <a:cubicBezTo>
                    <a:pt x="1253" y="579"/>
                    <a:pt x="1253" y="530"/>
                    <a:pt x="1229" y="482"/>
                  </a:cubicBezTo>
                  <a:cubicBezTo>
                    <a:pt x="1229" y="410"/>
                    <a:pt x="1205" y="362"/>
                    <a:pt x="1157" y="314"/>
                  </a:cubicBezTo>
                  <a:cubicBezTo>
                    <a:pt x="1061" y="145"/>
                    <a:pt x="916" y="49"/>
                    <a:pt x="723" y="24"/>
                  </a:cubicBezTo>
                  <a:cubicBezTo>
                    <a:pt x="699" y="0"/>
                    <a:pt x="675"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6;p54">
              <a:extLst>
                <a:ext uri="{FF2B5EF4-FFF2-40B4-BE49-F238E27FC236}">
                  <a16:creationId xmlns:a16="http://schemas.microsoft.com/office/drawing/2014/main" id="{AFD9129D-6E1A-C5A7-95EC-90C2EC24A7B0}"/>
                </a:ext>
              </a:extLst>
            </p:cNvPr>
            <p:cNvSpPr/>
            <p:nvPr/>
          </p:nvSpPr>
          <p:spPr>
            <a:xfrm>
              <a:off x="1906625" y="2119050"/>
              <a:ext cx="128950" cy="92200"/>
            </a:xfrm>
            <a:custGeom>
              <a:avLst/>
              <a:gdLst/>
              <a:ahLst/>
              <a:cxnLst/>
              <a:rect l="l" t="t" r="r" b="b"/>
              <a:pathLst>
                <a:path w="5158" h="3688" extrusionOk="0">
                  <a:moveTo>
                    <a:pt x="121" y="0"/>
                  </a:moveTo>
                  <a:lnTo>
                    <a:pt x="0" y="72"/>
                  </a:lnTo>
                  <a:lnTo>
                    <a:pt x="1470" y="72"/>
                  </a:lnTo>
                  <a:lnTo>
                    <a:pt x="3037" y="1663"/>
                  </a:lnTo>
                  <a:lnTo>
                    <a:pt x="3181" y="1783"/>
                  </a:lnTo>
                  <a:lnTo>
                    <a:pt x="5085" y="3687"/>
                  </a:lnTo>
                  <a:lnTo>
                    <a:pt x="5157" y="3639"/>
                  </a:lnTo>
                  <a:lnTo>
                    <a:pt x="3205" y="1687"/>
                  </a:lnTo>
                  <a:lnTo>
                    <a:pt x="3085" y="1567"/>
                  </a:lnTo>
                  <a:lnTo>
                    <a:pt x="1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7;p54">
              <a:extLst>
                <a:ext uri="{FF2B5EF4-FFF2-40B4-BE49-F238E27FC236}">
                  <a16:creationId xmlns:a16="http://schemas.microsoft.com/office/drawing/2014/main" id="{129B58D7-3BF5-AE80-E5E9-B9902D46D51D}"/>
                </a:ext>
              </a:extLst>
            </p:cNvPr>
            <p:cNvSpPr/>
            <p:nvPr/>
          </p:nvSpPr>
          <p:spPr>
            <a:xfrm>
              <a:off x="2266875" y="1886500"/>
              <a:ext cx="188000" cy="15700"/>
            </a:xfrm>
            <a:custGeom>
              <a:avLst/>
              <a:gdLst/>
              <a:ahLst/>
              <a:cxnLst/>
              <a:rect l="l" t="t" r="r" b="b"/>
              <a:pathLst>
                <a:path w="7520" h="628" extrusionOk="0">
                  <a:moveTo>
                    <a:pt x="3663" y="1"/>
                  </a:moveTo>
                  <a:cubicBezTo>
                    <a:pt x="3712" y="25"/>
                    <a:pt x="3736" y="49"/>
                    <a:pt x="3736" y="97"/>
                  </a:cubicBezTo>
                  <a:lnTo>
                    <a:pt x="3736" y="193"/>
                  </a:lnTo>
                  <a:lnTo>
                    <a:pt x="3856" y="193"/>
                  </a:lnTo>
                  <a:cubicBezTo>
                    <a:pt x="5037" y="193"/>
                    <a:pt x="6194" y="314"/>
                    <a:pt x="7326" y="579"/>
                  </a:cubicBezTo>
                  <a:lnTo>
                    <a:pt x="7519" y="434"/>
                  </a:lnTo>
                  <a:cubicBezTo>
                    <a:pt x="6338" y="145"/>
                    <a:pt x="5085" y="1"/>
                    <a:pt x="3856" y="1"/>
                  </a:cubicBezTo>
                  <a:close/>
                  <a:moveTo>
                    <a:pt x="3615" y="1"/>
                  </a:moveTo>
                  <a:cubicBezTo>
                    <a:pt x="3182" y="25"/>
                    <a:pt x="2724" y="49"/>
                    <a:pt x="2218" y="97"/>
                  </a:cubicBezTo>
                  <a:cubicBezTo>
                    <a:pt x="1471" y="169"/>
                    <a:pt x="724" y="290"/>
                    <a:pt x="1" y="482"/>
                  </a:cubicBezTo>
                  <a:lnTo>
                    <a:pt x="145" y="627"/>
                  </a:lnTo>
                  <a:cubicBezTo>
                    <a:pt x="820" y="458"/>
                    <a:pt x="1519" y="338"/>
                    <a:pt x="2218" y="266"/>
                  </a:cubicBezTo>
                  <a:cubicBezTo>
                    <a:pt x="2700" y="241"/>
                    <a:pt x="3133" y="193"/>
                    <a:pt x="3543" y="193"/>
                  </a:cubicBezTo>
                  <a:lnTo>
                    <a:pt x="3543" y="97"/>
                  </a:lnTo>
                  <a:cubicBezTo>
                    <a:pt x="3543" y="49"/>
                    <a:pt x="3591" y="25"/>
                    <a:pt x="3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8;p54">
              <a:extLst>
                <a:ext uri="{FF2B5EF4-FFF2-40B4-BE49-F238E27FC236}">
                  <a16:creationId xmlns:a16="http://schemas.microsoft.com/office/drawing/2014/main" id="{45C16FEA-D8FD-7B18-B40F-612F03DE4330}"/>
                </a:ext>
              </a:extLst>
            </p:cNvPr>
            <p:cNvSpPr/>
            <p:nvPr/>
          </p:nvSpPr>
          <p:spPr>
            <a:xfrm>
              <a:off x="2355425" y="1886500"/>
              <a:ext cx="4850" cy="84975"/>
            </a:xfrm>
            <a:custGeom>
              <a:avLst/>
              <a:gdLst/>
              <a:ahLst/>
              <a:cxnLst/>
              <a:rect l="l" t="t" r="r" b="b"/>
              <a:pathLst>
                <a:path w="194" h="3399" extrusionOk="0">
                  <a:moveTo>
                    <a:pt x="73" y="1"/>
                  </a:moveTo>
                  <a:cubicBezTo>
                    <a:pt x="49" y="25"/>
                    <a:pt x="1" y="49"/>
                    <a:pt x="1" y="97"/>
                  </a:cubicBezTo>
                  <a:lnTo>
                    <a:pt x="1" y="3398"/>
                  </a:lnTo>
                  <a:lnTo>
                    <a:pt x="194" y="3254"/>
                  </a:lnTo>
                  <a:lnTo>
                    <a:pt x="194" y="193"/>
                  </a:lnTo>
                  <a:lnTo>
                    <a:pt x="194" y="97"/>
                  </a:lnTo>
                  <a:cubicBezTo>
                    <a:pt x="194" y="49"/>
                    <a:pt x="170" y="25"/>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9;p54">
              <a:extLst>
                <a:ext uri="{FF2B5EF4-FFF2-40B4-BE49-F238E27FC236}">
                  <a16:creationId xmlns:a16="http://schemas.microsoft.com/office/drawing/2014/main" id="{E0536798-B3CA-DB9C-06F0-2D6A9E52E49B}"/>
                </a:ext>
              </a:extLst>
            </p:cNvPr>
            <p:cNvSpPr/>
            <p:nvPr/>
          </p:nvSpPr>
          <p:spPr>
            <a:xfrm>
              <a:off x="2238575" y="1872050"/>
              <a:ext cx="108450" cy="107250"/>
            </a:xfrm>
            <a:custGeom>
              <a:avLst/>
              <a:gdLst/>
              <a:ahLst/>
              <a:cxnLst/>
              <a:rect l="l" t="t" r="r" b="b"/>
              <a:pathLst>
                <a:path w="4338" h="4290" extrusionOk="0">
                  <a:moveTo>
                    <a:pt x="72" y="0"/>
                  </a:moveTo>
                  <a:lnTo>
                    <a:pt x="0" y="48"/>
                  </a:lnTo>
                  <a:lnTo>
                    <a:pt x="1036" y="1085"/>
                  </a:lnTo>
                  <a:lnTo>
                    <a:pt x="1181" y="1229"/>
                  </a:lnTo>
                  <a:lnTo>
                    <a:pt x="4241" y="4290"/>
                  </a:lnTo>
                  <a:lnTo>
                    <a:pt x="4338" y="4241"/>
                  </a:lnTo>
                  <a:lnTo>
                    <a:pt x="1277" y="1205"/>
                  </a:lnTo>
                  <a:lnTo>
                    <a:pt x="1133" y="1060"/>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0;p54">
              <a:extLst>
                <a:ext uri="{FF2B5EF4-FFF2-40B4-BE49-F238E27FC236}">
                  <a16:creationId xmlns:a16="http://schemas.microsoft.com/office/drawing/2014/main" id="{D7AC29DA-000C-6252-732C-AD963C08860D}"/>
                </a:ext>
              </a:extLst>
            </p:cNvPr>
            <p:cNvSpPr/>
            <p:nvPr/>
          </p:nvSpPr>
          <p:spPr>
            <a:xfrm>
              <a:off x="1945175" y="2569675"/>
              <a:ext cx="27125" cy="25325"/>
            </a:xfrm>
            <a:custGeom>
              <a:avLst/>
              <a:gdLst/>
              <a:ahLst/>
              <a:cxnLst/>
              <a:rect l="l" t="t" r="r" b="b"/>
              <a:pathLst>
                <a:path w="1085" h="1013" extrusionOk="0">
                  <a:moveTo>
                    <a:pt x="1013" y="0"/>
                  </a:moveTo>
                  <a:cubicBezTo>
                    <a:pt x="1035" y="287"/>
                    <a:pt x="1057" y="554"/>
                    <a:pt x="1079" y="820"/>
                  </a:cubicBezTo>
                  <a:lnTo>
                    <a:pt x="1085" y="820"/>
                  </a:lnTo>
                  <a:cubicBezTo>
                    <a:pt x="1061" y="554"/>
                    <a:pt x="1037" y="289"/>
                    <a:pt x="1013" y="0"/>
                  </a:cubicBezTo>
                  <a:close/>
                  <a:moveTo>
                    <a:pt x="169" y="651"/>
                  </a:moveTo>
                  <a:lnTo>
                    <a:pt x="0" y="747"/>
                  </a:lnTo>
                  <a:cubicBezTo>
                    <a:pt x="241" y="916"/>
                    <a:pt x="531" y="1012"/>
                    <a:pt x="892" y="1012"/>
                  </a:cubicBezTo>
                  <a:cubicBezTo>
                    <a:pt x="964" y="1012"/>
                    <a:pt x="1013" y="988"/>
                    <a:pt x="1085" y="988"/>
                  </a:cubicBezTo>
                  <a:cubicBezTo>
                    <a:pt x="1085" y="964"/>
                    <a:pt x="1085" y="940"/>
                    <a:pt x="1085" y="892"/>
                  </a:cubicBezTo>
                  <a:cubicBezTo>
                    <a:pt x="1083" y="868"/>
                    <a:pt x="1081" y="844"/>
                    <a:pt x="1079" y="820"/>
                  </a:cubicBezTo>
                  <a:lnTo>
                    <a:pt x="892" y="820"/>
                  </a:lnTo>
                  <a:cubicBezTo>
                    <a:pt x="603" y="820"/>
                    <a:pt x="362" y="747"/>
                    <a:pt x="169" y="6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1;p54">
              <a:extLst>
                <a:ext uri="{FF2B5EF4-FFF2-40B4-BE49-F238E27FC236}">
                  <a16:creationId xmlns:a16="http://schemas.microsoft.com/office/drawing/2014/main" id="{CF8DBB67-A162-3AF9-F451-CFF7F465D741}"/>
                </a:ext>
              </a:extLst>
            </p:cNvPr>
            <p:cNvSpPr/>
            <p:nvPr/>
          </p:nvSpPr>
          <p:spPr>
            <a:xfrm>
              <a:off x="2755450" y="2341350"/>
              <a:ext cx="91600" cy="246425"/>
            </a:xfrm>
            <a:custGeom>
              <a:avLst/>
              <a:gdLst/>
              <a:ahLst/>
              <a:cxnLst/>
              <a:rect l="l" t="t" r="r" b="b"/>
              <a:pathLst>
                <a:path w="3664" h="9857" extrusionOk="0">
                  <a:moveTo>
                    <a:pt x="73" y="8483"/>
                  </a:moveTo>
                  <a:lnTo>
                    <a:pt x="73" y="8483"/>
                  </a:lnTo>
                  <a:cubicBezTo>
                    <a:pt x="49" y="8892"/>
                    <a:pt x="25" y="9278"/>
                    <a:pt x="1" y="9639"/>
                  </a:cubicBezTo>
                  <a:cubicBezTo>
                    <a:pt x="3" y="9640"/>
                    <a:pt x="5" y="9640"/>
                    <a:pt x="6" y="9640"/>
                  </a:cubicBezTo>
                  <a:lnTo>
                    <a:pt x="6" y="9640"/>
                  </a:lnTo>
                  <a:cubicBezTo>
                    <a:pt x="29" y="9262"/>
                    <a:pt x="51" y="8883"/>
                    <a:pt x="73" y="8483"/>
                  </a:cubicBezTo>
                  <a:close/>
                  <a:moveTo>
                    <a:pt x="1591" y="0"/>
                  </a:moveTo>
                  <a:cubicBezTo>
                    <a:pt x="1423" y="0"/>
                    <a:pt x="1254" y="24"/>
                    <a:pt x="1109" y="73"/>
                  </a:cubicBezTo>
                  <a:cubicBezTo>
                    <a:pt x="820" y="169"/>
                    <a:pt x="531" y="289"/>
                    <a:pt x="338" y="386"/>
                  </a:cubicBezTo>
                  <a:cubicBezTo>
                    <a:pt x="338" y="434"/>
                    <a:pt x="338" y="482"/>
                    <a:pt x="338" y="530"/>
                  </a:cubicBezTo>
                  <a:cubicBezTo>
                    <a:pt x="338" y="892"/>
                    <a:pt x="314" y="1277"/>
                    <a:pt x="314" y="1639"/>
                  </a:cubicBezTo>
                  <a:cubicBezTo>
                    <a:pt x="314" y="1302"/>
                    <a:pt x="338" y="940"/>
                    <a:pt x="338" y="579"/>
                  </a:cubicBezTo>
                  <a:cubicBezTo>
                    <a:pt x="507" y="506"/>
                    <a:pt x="844" y="338"/>
                    <a:pt x="1158" y="241"/>
                  </a:cubicBezTo>
                  <a:cubicBezTo>
                    <a:pt x="1302" y="193"/>
                    <a:pt x="1447" y="169"/>
                    <a:pt x="1591" y="169"/>
                  </a:cubicBezTo>
                  <a:cubicBezTo>
                    <a:pt x="1760" y="169"/>
                    <a:pt x="1929" y="217"/>
                    <a:pt x="2097" y="265"/>
                  </a:cubicBezTo>
                  <a:cubicBezTo>
                    <a:pt x="2314" y="362"/>
                    <a:pt x="2483" y="530"/>
                    <a:pt x="2507" y="723"/>
                  </a:cubicBezTo>
                  <a:cubicBezTo>
                    <a:pt x="2772" y="2000"/>
                    <a:pt x="3471" y="6290"/>
                    <a:pt x="1712" y="8218"/>
                  </a:cubicBezTo>
                  <a:lnTo>
                    <a:pt x="1688" y="8242"/>
                  </a:lnTo>
                  <a:lnTo>
                    <a:pt x="1688" y="8290"/>
                  </a:lnTo>
                  <a:cubicBezTo>
                    <a:pt x="1688" y="8290"/>
                    <a:pt x="1688" y="8965"/>
                    <a:pt x="1206" y="9374"/>
                  </a:cubicBezTo>
                  <a:cubicBezTo>
                    <a:pt x="989" y="9567"/>
                    <a:pt x="676" y="9663"/>
                    <a:pt x="314" y="9663"/>
                  </a:cubicBezTo>
                  <a:cubicBezTo>
                    <a:pt x="219" y="9663"/>
                    <a:pt x="124" y="9663"/>
                    <a:pt x="6" y="9640"/>
                  </a:cubicBezTo>
                  <a:lnTo>
                    <a:pt x="6" y="9640"/>
                  </a:lnTo>
                  <a:cubicBezTo>
                    <a:pt x="5" y="9672"/>
                    <a:pt x="3" y="9704"/>
                    <a:pt x="1" y="9736"/>
                  </a:cubicBezTo>
                  <a:cubicBezTo>
                    <a:pt x="1" y="9760"/>
                    <a:pt x="1" y="9784"/>
                    <a:pt x="1" y="9832"/>
                  </a:cubicBezTo>
                  <a:cubicBezTo>
                    <a:pt x="121" y="9832"/>
                    <a:pt x="218" y="9856"/>
                    <a:pt x="314" y="9856"/>
                  </a:cubicBezTo>
                  <a:cubicBezTo>
                    <a:pt x="724" y="9856"/>
                    <a:pt x="1061" y="9736"/>
                    <a:pt x="1326" y="9519"/>
                  </a:cubicBezTo>
                  <a:cubicBezTo>
                    <a:pt x="1808" y="9109"/>
                    <a:pt x="1856" y="8483"/>
                    <a:pt x="1856" y="8314"/>
                  </a:cubicBezTo>
                  <a:cubicBezTo>
                    <a:pt x="3664" y="6314"/>
                    <a:pt x="2965" y="1976"/>
                    <a:pt x="2700" y="675"/>
                  </a:cubicBezTo>
                  <a:cubicBezTo>
                    <a:pt x="2652" y="434"/>
                    <a:pt x="2435" y="193"/>
                    <a:pt x="2146" y="97"/>
                  </a:cubicBezTo>
                  <a:cubicBezTo>
                    <a:pt x="1977" y="24"/>
                    <a:pt x="1784" y="0"/>
                    <a:pt x="1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p54">
              <a:extLst>
                <a:ext uri="{FF2B5EF4-FFF2-40B4-BE49-F238E27FC236}">
                  <a16:creationId xmlns:a16="http://schemas.microsoft.com/office/drawing/2014/main" id="{0910C694-FA0C-31BC-226E-31876A35A79A}"/>
                </a:ext>
              </a:extLst>
            </p:cNvPr>
            <p:cNvSpPr/>
            <p:nvPr/>
          </p:nvSpPr>
          <p:spPr>
            <a:xfrm>
              <a:off x="1970475" y="2041325"/>
              <a:ext cx="794050" cy="958500"/>
            </a:xfrm>
            <a:custGeom>
              <a:avLst/>
              <a:gdLst/>
              <a:ahLst/>
              <a:cxnLst/>
              <a:rect l="l" t="t" r="r" b="b"/>
              <a:pathLst>
                <a:path w="31762" h="38340" extrusionOk="0">
                  <a:moveTo>
                    <a:pt x="28364" y="1"/>
                  </a:moveTo>
                  <a:lnTo>
                    <a:pt x="28219" y="121"/>
                  </a:lnTo>
                  <a:cubicBezTo>
                    <a:pt x="28436" y="410"/>
                    <a:pt x="28677" y="699"/>
                    <a:pt x="28870" y="1013"/>
                  </a:cubicBezTo>
                  <a:cubicBezTo>
                    <a:pt x="28942" y="1133"/>
                    <a:pt x="29038" y="1254"/>
                    <a:pt x="29111" y="1374"/>
                  </a:cubicBezTo>
                  <a:cubicBezTo>
                    <a:pt x="29207" y="1422"/>
                    <a:pt x="29327" y="1495"/>
                    <a:pt x="29424" y="1567"/>
                  </a:cubicBezTo>
                  <a:cubicBezTo>
                    <a:pt x="29472" y="1591"/>
                    <a:pt x="29472" y="1639"/>
                    <a:pt x="29448" y="1687"/>
                  </a:cubicBezTo>
                  <a:lnTo>
                    <a:pt x="29376" y="1736"/>
                  </a:lnTo>
                  <a:lnTo>
                    <a:pt x="29327" y="1712"/>
                  </a:lnTo>
                  <a:lnTo>
                    <a:pt x="29303" y="1712"/>
                  </a:lnTo>
                  <a:cubicBezTo>
                    <a:pt x="29833" y="2555"/>
                    <a:pt x="30267" y="3471"/>
                    <a:pt x="30605" y="4410"/>
                  </a:cubicBezTo>
                  <a:lnTo>
                    <a:pt x="30749" y="4266"/>
                  </a:lnTo>
                  <a:cubicBezTo>
                    <a:pt x="30315" y="3085"/>
                    <a:pt x="29737" y="1977"/>
                    <a:pt x="29038" y="916"/>
                  </a:cubicBezTo>
                  <a:cubicBezTo>
                    <a:pt x="28821" y="603"/>
                    <a:pt x="28605" y="290"/>
                    <a:pt x="28364" y="1"/>
                  </a:cubicBezTo>
                  <a:close/>
                  <a:moveTo>
                    <a:pt x="193" y="21014"/>
                  </a:moveTo>
                  <a:lnTo>
                    <a:pt x="1" y="21134"/>
                  </a:lnTo>
                  <a:cubicBezTo>
                    <a:pt x="25" y="21448"/>
                    <a:pt x="49" y="21737"/>
                    <a:pt x="73" y="22026"/>
                  </a:cubicBezTo>
                  <a:cubicBezTo>
                    <a:pt x="73" y="22074"/>
                    <a:pt x="73" y="22098"/>
                    <a:pt x="73" y="22122"/>
                  </a:cubicBezTo>
                  <a:cubicBezTo>
                    <a:pt x="145" y="22869"/>
                    <a:pt x="193" y="23544"/>
                    <a:pt x="266" y="24146"/>
                  </a:cubicBezTo>
                  <a:lnTo>
                    <a:pt x="434" y="23978"/>
                  </a:lnTo>
                  <a:cubicBezTo>
                    <a:pt x="362" y="23424"/>
                    <a:pt x="314" y="22797"/>
                    <a:pt x="266" y="22098"/>
                  </a:cubicBezTo>
                  <a:cubicBezTo>
                    <a:pt x="266" y="22074"/>
                    <a:pt x="266" y="22050"/>
                    <a:pt x="266" y="22026"/>
                  </a:cubicBezTo>
                  <a:cubicBezTo>
                    <a:pt x="242" y="21929"/>
                    <a:pt x="242" y="21857"/>
                    <a:pt x="242" y="21761"/>
                  </a:cubicBezTo>
                  <a:cubicBezTo>
                    <a:pt x="217" y="21520"/>
                    <a:pt x="193" y="21255"/>
                    <a:pt x="193" y="21014"/>
                  </a:cubicBezTo>
                  <a:close/>
                  <a:moveTo>
                    <a:pt x="30773" y="4362"/>
                  </a:moveTo>
                  <a:lnTo>
                    <a:pt x="30629" y="4507"/>
                  </a:lnTo>
                  <a:cubicBezTo>
                    <a:pt x="31183" y="5977"/>
                    <a:pt x="31472" y="7543"/>
                    <a:pt x="31569" y="9134"/>
                  </a:cubicBezTo>
                  <a:lnTo>
                    <a:pt x="31665" y="9134"/>
                  </a:lnTo>
                  <a:cubicBezTo>
                    <a:pt x="31713" y="9134"/>
                    <a:pt x="31737" y="9182"/>
                    <a:pt x="31737" y="9230"/>
                  </a:cubicBezTo>
                  <a:cubicBezTo>
                    <a:pt x="31737" y="9278"/>
                    <a:pt x="31713" y="9326"/>
                    <a:pt x="31665" y="9326"/>
                  </a:cubicBezTo>
                  <a:lnTo>
                    <a:pt x="31569" y="9326"/>
                  </a:lnTo>
                  <a:cubicBezTo>
                    <a:pt x="31569" y="9543"/>
                    <a:pt x="31569" y="9760"/>
                    <a:pt x="31569" y="10001"/>
                  </a:cubicBezTo>
                  <a:lnTo>
                    <a:pt x="31569" y="10049"/>
                  </a:lnTo>
                  <a:cubicBezTo>
                    <a:pt x="31569" y="10869"/>
                    <a:pt x="31569" y="11712"/>
                    <a:pt x="31544" y="12531"/>
                  </a:cubicBezTo>
                  <a:cubicBezTo>
                    <a:pt x="31544" y="12893"/>
                    <a:pt x="31544" y="13278"/>
                    <a:pt x="31544" y="13640"/>
                  </a:cubicBezTo>
                  <a:cubicBezTo>
                    <a:pt x="31496" y="16267"/>
                    <a:pt x="31400" y="18580"/>
                    <a:pt x="31279" y="20580"/>
                  </a:cubicBezTo>
                  <a:cubicBezTo>
                    <a:pt x="31328" y="20580"/>
                    <a:pt x="31352" y="20628"/>
                    <a:pt x="31352" y="20652"/>
                  </a:cubicBezTo>
                  <a:cubicBezTo>
                    <a:pt x="31352" y="20700"/>
                    <a:pt x="31328" y="20749"/>
                    <a:pt x="31279" y="20749"/>
                  </a:cubicBezTo>
                  <a:cubicBezTo>
                    <a:pt x="31255" y="21086"/>
                    <a:pt x="31231" y="21399"/>
                    <a:pt x="31231" y="21713"/>
                  </a:cubicBezTo>
                  <a:cubicBezTo>
                    <a:pt x="31159" y="22725"/>
                    <a:pt x="31062" y="23616"/>
                    <a:pt x="30990" y="24387"/>
                  </a:cubicBezTo>
                  <a:lnTo>
                    <a:pt x="31159" y="24556"/>
                  </a:lnTo>
                  <a:cubicBezTo>
                    <a:pt x="31231" y="23761"/>
                    <a:pt x="31328" y="22869"/>
                    <a:pt x="31400" y="21833"/>
                  </a:cubicBezTo>
                  <a:cubicBezTo>
                    <a:pt x="31400" y="21785"/>
                    <a:pt x="31400" y="21761"/>
                    <a:pt x="31400" y="21737"/>
                  </a:cubicBezTo>
                  <a:cubicBezTo>
                    <a:pt x="31424" y="21327"/>
                    <a:pt x="31448" y="20917"/>
                    <a:pt x="31472" y="20484"/>
                  </a:cubicBezTo>
                  <a:cubicBezTo>
                    <a:pt x="31472" y="20484"/>
                    <a:pt x="31472" y="20460"/>
                    <a:pt x="31472" y="20460"/>
                  </a:cubicBezTo>
                  <a:cubicBezTo>
                    <a:pt x="31593" y="18508"/>
                    <a:pt x="31665" y="16218"/>
                    <a:pt x="31713" y="13640"/>
                  </a:cubicBezTo>
                  <a:cubicBezTo>
                    <a:pt x="31713" y="13278"/>
                    <a:pt x="31737" y="12893"/>
                    <a:pt x="31737" y="12531"/>
                  </a:cubicBezTo>
                  <a:cubicBezTo>
                    <a:pt x="31737" y="12483"/>
                    <a:pt x="31737" y="12435"/>
                    <a:pt x="31737" y="12387"/>
                  </a:cubicBezTo>
                  <a:cubicBezTo>
                    <a:pt x="31737" y="11616"/>
                    <a:pt x="31761" y="10820"/>
                    <a:pt x="31761" y="10049"/>
                  </a:cubicBezTo>
                  <a:lnTo>
                    <a:pt x="31761" y="10001"/>
                  </a:lnTo>
                  <a:cubicBezTo>
                    <a:pt x="31761" y="8049"/>
                    <a:pt x="31448" y="6145"/>
                    <a:pt x="30773" y="4362"/>
                  </a:cubicBezTo>
                  <a:close/>
                  <a:moveTo>
                    <a:pt x="30966" y="24508"/>
                  </a:moveTo>
                  <a:cubicBezTo>
                    <a:pt x="30894" y="25207"/>
                    <a:pt x="30797" y="25785"/>
                    <a:pt x="30701" y="26291"/>
                  </a:cubicBezTo>
                  <a:cubicBezTo>
                    <a:pt x="30629" y="26508"/>
                    <a:pt x="30532" y="26749"/>
                    <a:pt x="30412" y="26990"/>
                  </a:cubicBezTo>
                  <a:lnTo>
                    <a:pt x="30725" y="26749"/>
                  </a:lnTo>
                  <a:cubicBezTo>
                    <a:pt x="30773" y="26604"/>
                    <a:pt x="30846" y="26484"/>
                    <a:pt x="30894" y="26339"/>
                  </a:cubicBezTo>
                  <a:lnTo>
                    <a:pt x="30894" y="26315"/>
                  </a:lnTo>
                  <a:cubicBezTo>
                    <a:pt x="30990" y="25857"/>
                    <a:pt x="31062" y="25303"/>
                    <a:pt x="31135" y="24677"/>
                  </a:cubicBezTo>
                  <a:lnTo>
                    <a:pt x="30966" y="24508"/>
                  </a:lnTo>
                  <a:close/>
                  <a:moveTo>
                    <a:pt x="434" y="24098"/>
                  </a:moveTo>
                  <a:lnTo>
                    <a:pt x="266" y="24243"/>
                  </a:lnTo>
                  <a:cubicBezTo>
                    <a:pt x="362" y="25110"/>
                    <a:pt x="458" y="25809"/>
                    <a:pt x="579" y="26363"/>
                  </a:cubicBezTo>
                  <a:lnTo>
                    <a:pt x="579" y="26388"/>
                  </a:lnTo>
                  <a:cubicBezTo>
                    <a:pt x="699" y="26677"/>
                    <a:pt x="820" y="26966"/>
                    <a:pt x="964" y="27255"/>
                  </a:cubicBezTo>
                  <a:cubicBezTo>
                    <a:pt x="964" y="27231"/>
                    <a:pt x="964" y="27231"/>
                    <a:pt x="964" y="27231"/>
                  </a:cubicBezTo>
                  <a:cubicBezTo>
                    <a:pt x="964" y="27159"/>
                    <a:pt x="1013" y="27135"/>
                    <a:pt x="1061" y="27135"/>
                  </a:cubicBezTo>
                  <a:lnTo>
                    <a:pt x="1109" y="27135"/>
                  </a:lnTo>
                  <a:cubicBezTo>
                    <a:pt x="989" y="26869"/>
                    <a:pt x="868" y="26580"/>
                    <a:pt x="772" y="26339"/>
                  </a:cubicBezTo>
                  <a:cubicBezTo>
                    <a:pt x="651" y="25737"/>
                    <a:pt x="531" y="24990"/>
                    <a:pt x="434" y="24098"/>
                  </a:cubicBezTo>
                  <a:close/>
                  <a:moveTo>
                    <a:pt x="989" y="27279"/>
                  </a:moveTo>
                  <a:cubicBezTo>
                    <a:pt x="989" y="27288"/>
                    <a:pt x="992" y="27293"/>
                    <a:pt x="998" y="27297"/>
                  </a:cubicBezTo>
                  <a:lnTo>
                    <a:pt x="998" y="27297"/>
                  </a:lnTo>
                  <a:cubicBezTo>
                    <a:pt x="995" y="27291"/>
                    <a:pt x="992" y="27285"/>
                    <a:pt x="989" y="27279"/>
                  </a:cubicBezTo>
                  <a:close/>
                  <a:moveTo>
                    <a:pt x="998" y="27297"/>
                  </a:moveTo>
                  <a:cubicBezTo>
                    <a:pt x="1673" y="28617"/>
                    <a:pt x="2754" y="30033"/>
                    <a:pt x="4145" y="31448"/>
                  </a:cubicBezTo>
                  <a:lnTo>
                    <a:pt x="4145" y="31183"/>
                  </a:lnTo>
                  <a:cubicBezTo>
                    <a:pt x="2868" y="29882"/>
                    <a:pt x="1856" y="28556"/>
                    <a:pt x="1205" y="27303"/>
                  </a:cubicBezTo>
                  <a:lnTo>
                    <a:pt x="1061" y="27303"/>
                  </a:lnTo>
                  <a:cubicBezTo>
                    <a:pt x="1030" y="27303"/>
                    <a:pt x="1009" y="27303"/>
                    <a:pt x="998" y="27297"/>
                  </a:cubicBezTo>
                  <a:close/>
                  <a:moveTo>
                    <a:pt x="4338" y="31376"/>
                  </a:moveTo>
                  <a:lnTo>
                    <a:pt x="4338" y="31520"/>
                  </a:lnTo>
                  <a:cubicBezTo>
                    <a:pt x="4338" y="31544"/>
                    <a:pt x="4314" y="31569"/>
                    <a:pt x="4290" y="31593"/>
                  </a:cubicBezTo>
                  <a:cubicBezTo>
                    <a:pt x="4908" y="32211"/>
                    <a:pt x="5597" y="32806"/>
                    <a:pt x="6333" y="33400"/>
                  </a:cubicBezTo>
                  <a:lnTo>
                    <a:pt x="6333" y="33400"/>
                  </a:lnTo>
                  <a:cubicBezTo>
                    <a:pt x="6328" y="33393"/>
                    <a:pt x="6323" y="33384"/>
                    <a:pt x="6314" y="33376"/>
                  </a:cubicBezTo>
                  <a:cubicBezTo>
                    <a:pt x="6314" y="33328"/>
                    <a:pt x="6338" y="33279"/>
                    <a:pt x="6386" y="33279"/>
                  </a:cubicBezTo>
                  <a:cubicBezTo>
                    <a:pt x="6386" y="33279"/>
                    <a:pt x="6411" y="33255"/>
                    <a:pt x="6435" y="33255"/>
                  </a:cubicBezTo>
                  <a:cubicBezTo>
                    <a:pt x="5688" y="32629"/>
                    <a:pt x="4965" y="32002"/>
                    <a:pt x="4338" y="31376"/>
                  </a:cubicBezTo>
                  <a:close/>
                  <a:moveTo>
                    <a:pt x="6333" y="33400"/>
                  </a:moveTo>
                  <a:cubicBezTo>
                    <a:pt x="6341" y="33414"/>
                    <a:pt x="6347" y="33424"/>
                    <a:pt x="6362" y="33424"/>
                  </a:cubicBezTo>
                  <a:cubicBezTo>
                    <a:pt x="6352" y="33416"/>
                    <a:pt x="6343" y="33408"/>
                    <a:pt x="6333" y="33400"/>
                  </a:cubicBezTo>
                  <a:close/>
                  <a:moveTo>
                    <a:pt x="6363" y="33424"/>
                  </a:moveTo>
                  <a:cubicBezTo>
                    <a:pt x="6367" y="33428"/>
                    <a:pt x="6370" y="33432"/>
                    <a:pt x="6373" y="33434"/>
                  </a:cubicBezTo>
                  <a:lnTo>
                    <a:pt x="6373" y="33434"/>
                  </a:lnTo>
                  <a:cubicBezTo>
                    <a:pt x="6369" y="33431"/>
                    <a:pt x="6366" y="33428"/>
                    <a:pt x="6363" y="33424"/>
                  </a:cubicBezTo>
                  <a:close/>
                  <a:moveTo>
                    <a:pt x="6627" y="33400"/>
                  </a:moveTo>
                  <a:cubicBezTo>
                    <a:pt x="6507" y="33424"/>
                    <a:pt x="6435" y="33448"/>
                    <a:pt x="6435" y="33448"/>
                  </a:cubicBezTo>
                  <a:lnTo>
                    <a:pt x="6411" y="33448"/>
                  </a:lnTo>
                  <a:cubicBezTo>
                    <a:pt x="6391" y="33448"/>
                    <a:pt x="6387" y="33448"/>
                    <a:pt x="6373" y="33434"/>
                  </a:cubicBezTo>
                  <a:lnTo>
                    <a:pt x="6373" y="33434"/>
                  </a:lnTo>
                  <a:cubicBezTo>
                    <a:pt x="6491" y="33550"/>
                    <a:pt x="6631" y="33644"/>
                    <a:pt x="6748" y="33761"/>
                  </a:cubicBezTo>
                  <a:lnTo>
                    <a:pt x="6893" y="33617"/>
                  </a:lnTo>
                  <a:cubicBezTo>
                    <a:pt x="6796" y="33545"/>
                    <a:pt x="6700" y="33472"/>
                    <a:pt x="6627" y="33400"/>
                  </a:cubicBezTo>
                  <a:close/>
                  <a:moveTo>
                    <a:pt x="6965" y="33689"/>
                  </a:moveTo>
                  <a:lnTo>
                    <a:pt x="6820" y="33810"/>
                  </a:lnTo>
                  <a:cubicBezTo>
                    <a:pt x="7013" y="33954"/>
                    <a:pt x="7206" y="34099"/>
                    <a:pt x="7399" y="34243"/>
                  </a:cubicBezTo>
                  <a:lnTo>
                    <a:pt x="7543" y="34364"/>
                  </a:lnTo>
                  <a:cubicBezTo>
                    <a:pt x="7688" y="34460"/>
                    <a:pt x="7808" y="34557"/>
                    <a:pt x="7953" y="34653"/>
                  </a:cubicBezTo>
                  <a:cubicBezTo>
                    <a:pt x="10579" y="36533"/>
                    <a:pt x="13327" y="37930"/>
                    <a:pt x="15182" y="38340"/>
                  </a:cubicBezTo>
                  <a:lnTo>
                    <a:pt x="15375" y="38195"/>
                  </a:lnTo>
                  <a:cubicBezTo>
                    <a:pt x="13543" y="37834"/>
                    <a:pt x="10748" y="36412"/>
                    <a:pt x="8049" y="34484"/>
                  </a:cubicBezTo>
                  <a:cubicBezTo>
                    <a:pt x="7929" y="34412"/>
                    <a:pt x="7784" y="34316"/>
                    <a:pt x="7664" y="34219"/>
                  </a:cubicBezTo>
                  <a:lnTo>
                    <a:pt x="7495" y="34099"/>
                  </a:lnTo>
                  <a:cubicBezTo>
                    <a:pt x="7326" y="33954"/>
                    <a:pt x="7133" y="33810"/>
                    <a:pt x="6965" y="336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p54">
              <a:extLst>
                <a:ext uri="{FF2B5EF4-FFF2-40B4-BE49-F238E27FC236}">
                  <a16:creationId xmlns:a16="http://schemas.microsoft.com/office/drawing/2014/main" id="{CBE69707-D9B6-AC7C-63BC-191E3EA88551}"/>
                </a:ext>
              </a:extLst>
            </p:cNvPr>
            <p:cNvSpPr/>
            <p:nvPr/>
          </p:nvSpPr>
          <p:spPr>
            <a:xfrm>
              <a:off x="2308450" y="2605200"/>
              <a:ext cx="98825" cy="44625"/>
            </a:xfrm>
            <a:custGeom>
              <a:avLst/>
              <a:gdLst/>
              <a:ahLst/>
              <a:cxnLst/>
              <a:rect l="l" t="t" r="r" b="b"/>
              <a:pathLst>
                <a:path w="3953" h="1785" extrusionOk="0">
                  <a:moveTo>
                    <a:pt x="2073" y="1"/>
                  </a:moveTo>
                  <a:lnTo>
                    <a:pt x="2073" y="170"/>
                  </a:lnTo>
                  <a:cubicBezTo>
                    <a:pt x="3061" y="194"/>
                    <a:pt x="3591" y="1206"/>
                    <a:pt x="3736" y="1567"/>
                  </a:cubicBezTo>
                  <a:lnTo>
                    <a:pt x="2073" y="1567"/>
                  </a:lnTo>
                  <a:lnTo>
                    <a:pt x="2073" y="1760"/>
                  </a:lnTo>
                  <a:lnTo>
                    <a:pt x="3880" y="1736"/>
                  </a:lnTo>
                  <a:lnTo>
                    <a:pt x="3952" y="1712"/>
                  </a:lnTo>
                  <a:lnTo>
                    <a:pt x="3952" y="1616"/>
                  </a:lnTo>
                  <a:cubicBezTo>
                    <a:pt x="3928" y="1567"/>
                    <a:pt x="3398" y="1"/>
                    <a:pt x="2073" y="1"/>
                  </a:cubicBezTo>
                  <a:close/>
                  <a:moveTo>
                    <a:pt x="1880" y="1"/>
                  </a:moveTo>
                  <a:cubicBezTo>
                    <a:pt x="675" y="146"/>
                    <a:pt x="24" y="1591"/>
                    <a:pt x="0" y="1640"/>
                  </a:cubicBezTo>
                  <a:lnTo>
                    <a:pt x="24" y="1736"/>
                  </a:lnTo>
                  <a:lnTo>
                    <a:pt x="97" y="1784"/>
                  </a:lnTo>
                  <a:lnTo>
                    <a:pt x="1880" y="1760"/>
                  </a:lnTo>
                  <a:lnTo>
                    <a:pt x="1880" y="1567"/>
                  </a:lnTo>
                  <a:lnTo>
                    <a:pt x="241" y="1591"/>
                  </a:lnTo>
                  <a:cubicBezTo>
                    <a:pt x="410" y="1254"/>
                    <a:pt x="988" y="290"/>
                    <a:pt x="1880" y="194"/>
                  </a:cubicBezTo>
                  <a:lnTo>
                    <a:pt x="1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4;p54">
              <a:extLst>
                <a:ext uri="{FF2B5EF4-FFF2-40B4-BE49-F238E27FC236}">
                  <a16:creationId xmlns:a16="http://schemas.microsoft.com/office/drawing/2014/main" id="{8FB47516-01CD-C686-91FB-8FDE061C4AD6}"/>
                </a:ext>
              </a:extLst>
            </p:cNvPr>
            <p:cNvSpPr/>
            <p:nvPr/>
          </p:nvSpPr>
          <p:spPr>
            <a:xfrm>
              <a:off x="2420500" y="2250375"/>
              <a:ext cx="269925" cy="98225"/>
            </a:xfrm>
            <a:custGeom>
              <a:avLst/>
              <a:gdLst/>
              <a:ahLst/>
              <a:cxnLst/>
              <a:rect l="l" t="t" r="r" b="b"/>
              <a:pathLst>
                <a:path w="10797" h="3929" extrusionOk="0">
                  <a:moveTo>
                    <a:pt x="5085" y="0"/>
                  </a:moveTo>
                  <a:cubicBezTo>
                    <a:pt x="4651" y="0"/>
                    <a:pt x="4218" y="25"/>
                    <a:pt x="3760" y="121"/>
                  </a:cubicBezTo>
                  <a:cubicBezTo>
                    <a:pt x="2916" y="241"/>
                    <a:pt x="1567" y="772"/>
                    <a:pt x="1278" y="892"/>
                  </a:cubicBezTo>
                  <a:cubicBezTo>
                    <a:pt x="1133" y="772"/>
                    <a:pt x="1061" y="723"/>
                    <a:pt x="916" y="627"/>
                  </a:cubicBezTo>
                  <a:lnTo>
                    <a:pt x="820" y="555"/>
                  </a:lnTo>
                  <a:cubicBezTo>
                    <a:pt x="603" y="410"/>
                    <a:pt x="386" y="266"/>
                    <a:pt x="121" y="121"/>
                  </a:cubicBezTo>
                  <a:cubicBezTo>
                    <a:pt x="121" y="97"/>
                    <a:pt x="97" y="97"/>
                    <a:pt x="73" y="97"/>
                  </a:cubicBezTo>
                  <a:cubicBezTo>
                    <a:pt x="49" y="97"/>
                    <a:pt x="25" y="121"/>
                    <a:pt x="25" y="121"/>
                  </a:cubicBezTo>
                  <a:lnTo>
                    <a:pt x="1" y="241"/>
                  </a:lnTo>
                  <a:cubicBezTo>
                    <a:pt x="145" y="482"/>
                    <a:pt x="314" y="699"/>
                    <a:pt x="482" y="916"/>
                  </a:cubicBezTo>
                  <a:cubicBezTo>
                    <a:pt x="651" y="1133"/>
                    <a:pt x="820" y="1350"/>
                    <a:pt x="989" y="1567"/>
                  </a:cubicBezTo>
                  <a:lnTo>
                    <a:pt x="1061" y="1663"/>
                  </a:lnTo>
                  <a:lnTo>
                    <a:pt x="1157" y="1687"/>
                  </a:lnTo>
                  <a:lnTo>
                    <a:pt x="1350" y="1639"/>
                  </a:lnTo>
                  <a:cubicBezTo>
                    <a:pt x="2338" y="1398"/>
                    <a:pt x="3157" y="1254"/>
                    <a:pt x="3904" y="1181"/>
                  </a:cubicBezTo>
                  <a:cubicBezTo>
                    <a:pt x="4242" y="1157"/>
                    <a:pt x="4579" y="1133"/>
                    <a:pt x="4892" y="1133"/>
                  </a:cubicBezTo>
                  <a:cubicBezTo>
                    <a:pt x="5423" y="1133"/>
                    <a:pt x="5929" y="1181"/>
                    <a:pt x="6411" y="1278"/>
                  </a:cubicBezTo>
                  <a:cubicBezTo>
                    <a:pt x="7206" y="1422"/>
                    <a:pt x="7977" y="1711"/>
                    <a:pt x="8652" y="2121"/>
                  </a:cubicBezTo>
                  <a:lnTo>
                    <a:pt x="8652" y="1904"/>
                  </a:lnTo>
                  <a:cubicBezTo>
                    <a:pt x="7977" y="1519"/>
                    <a:pt x="7230" y="1254"/>
                    <a:pt x="6435" y="1085"/>
                  </a:cubicBezTo>
                  <a:cubicBezTo>
                    <a:pt x="5953" y="1013"/>
                    <a:pt x="5423" y="964"/>
                    <a:pt x="4892" y="964"/>
                  </a:cubicBezTo>
                  <a:cubicBezTo>
                    <a:pt x="4555" y="964"/>
                    <a:pt x="4242" y="964"/>
                    <a:pt x="3904" y="1013"/>
                  </a:cubicBezTo>
                  <a:cubicBezTo>
                    <a:pt x="3133" y="1085"/>
                    <a:pt x="2314" y="1229"/>
                    <a:pt x="1302" y="1470"/>
                  </a:cubicBezTo>
                  <a:lnTo>
                    <a:pt x="1181" y="1495"/>
                  </a:lnTo>
                  <a:lnTo>
                    <a:pt x="1109" y="1446"/>
                  </a:lnTo>
                  <a:cubicBezTo>
                    <a:pt x="964" y="1229"/>
                    <a:pt x="796" y="1037"/>
                    <a:pt x="627" y="820"/>
                  </a:cubicBezTo>
                  <a:cubicBezTo>
                    <a:pt x="555" y="699"/>
                    <a:pt x="482" y="603"/>
                    <a:pt x="410" y="507"/>
                  </a:cubicBezTo>
                  <a:lnTo>
                    <a:pt x="410" y="507"/>
                  </a:lnTo>
                  <a:cubicBezTo>
                    <a:pt x="507" y="579"/>
                    <a:pt x="627" y="651"/>
                    <a:pt x="723" y="723"/>
                  </a:cubicBezTo>
                  <a:lnTo>
                    <a:pt x="820" y="772"/>
                  </a:lnTo>
                  <a:cubicBezTo>
                    <a:pt x="964" y="892"/>
                    <a:pt x="1037" y="940"/>
                    <a:pt x="1205" y="1061"/>
                  </a:cubicBezTo>
                  <a:lnTo>
                    <a:pt x="1302" y="1085"/>
                  </a:lnTo>
                  <a:cubicBezTo>
                    <a:pt x="1326" y="1061"/>
                    <a:pt x="2892" y="434"/>
                    <a:pt x="3808" y="290"/>
                  </a:cubicBezTo>
                  <a:cubicBezTo>
                    <a:pt x="4242" y="217"/>
                    <a:pt x="4651" y="193"/>
                    <a:pt x="5085" y="193"/>
                  </a:cubicBezTo>
                  <a:cubicBezTo>
                    <a:pt x="5591" y="193"/>
                    <a:pt x="6097" y="241"/>
                    <a:pt x="6603" y="338"/>
                  </a:cubicBezTo>
                  <a:cubicBezTo>
                    <a:pt x="7350" y="507"/>
                    <a:pt x="8049" y="820"/>
                    <a:pt x="8652" y="1254"/>
                  </a:cubicBezTo>
                  <a:lnTo>
                    <a:pt x="8652" y="1037"/>
                  </a:lnTo>
                  <a:cubicBezTo>
                    <a:pt x="8049" y="627"/>
                    <a:pt x="7374" y="338"/>
                    <a:pt x="6627" y="169"/>
                  </a:cubicBezTo>
                  <a:cubicBezTo>
                    <a:pt x="6145" y="49"/>
                    <a:pt x="5615" y="0"/>
                    <a:pt x="5085" y="0"/>
                  </a:cubicBezTo>
                  <a:close/>
                  <a:moveTo>
                    <a:pt x="8844" y="1157"/>
                  </a:moveTo>
                  <a:lnTo>
                    <a:pt x="8844" y="1374"/>
                  </a:lnTo>
                  <a:cubicBezTo>
                    <a:pt x="8941" y="1446"/>
                    <a:pt x="9013" y="1519"/>
                    <a:pt x="9109" y="1591"/>
                  </a:cubicBezTo>
                  <a:cubicBezTo>
                    <a:pt x="9471" y="1904"/>
                    <a:pt x="9784" y="2266"/>
                    <a:pt x="10025" y="2627"/>
                  </a:cubicBezTo>
                  <a:cubicBezTo>
                    <a:pt x="10170" y="2844"/>
                    <a:pt x="10266" y="3037"/>
                    <a:pt x="10363" y="3230"/>
                  </a:cubicBezTo>
                  <a:cubicBezTo>
                    <a:pt x="10387" y="3278"/>
                    <a:pt x="10411" y="3326"/>
                    <a:pt x="10435" y="3374"/>
                  </a:cubicBezTo>
                  <a:cubicBezTo>
                    <a:pt x="10266" y="3181"/>
                    <a:pt x="10073" y="2989"/>
                    <a:pt x="9856" y="2796"/>
                  </a:cubicBezTo>
                  <a:cubicBezTo>
                    <a:pt x="9519" y="2507"/>
                    <a:pt x="9182" y="2242"/>
                    <a:pt x="8844" y="2025"/>
                  </a:cubicBezTo>
                  <a:lnTo>
                    <a:pt x="8844" y="2242"/>
                  </a:lnTo>
                  <a:cubicBezTo>
                    <a:pt x="9134" y="2434"/>
                    <a:pt x="9447" y="2675"/>
                    <a:pt x="9736" y="2916"/>
                  </a:cubicBezTo>
                  <a:cubicBezTo>
                    <a:pt x="10073" y="3254"/>
                    <a:pt x="10387" y="3567"/>
                    <a:pt x="10628" y="3880"/>
                  </a:cubicBezTo>
                  <a:lnTo>
                    <a:pt x="10700" y="3928"/>
                  </a:lnTo>
                  <a:lnTo>
                    <a:pt x="10748" y="3928"/>
                  </a:lnTo>
                  <a:cubicBezTo>
                    <a:pt x="10772" y="3904"/>
                    <a:pt x="10796" y="3856"/>
                    <a:pt x="10796" y="3808"/>
                  </a:cubicBezTo>
                  <a:cubicBezTo>
                    <a:pt x="10748" y="3615"/>
                    <a:pt x="10652" y="3398"/>
                    <a:pt x="10531" y="3157"/>
                  </a:cubicBezTo>
                  <a:cubicBezTo>
                    <a:pt x="10435" y="2940"/>
                    <a:pt x="10314" y="2748"/>
                    <a:pt x="10194" y="2531"/>
                  </a:cubicBezTo>
                  <a:cubicBezTo>
                    <a:pt x="9929" y="2145"/>
                    <a:pt x="9591" y="1784"/>
                    <a:pt x="9230" y="1470"/>
                  </a:cubicBezTo>
                  <a:cubicBezTo>
                    <a:pt x="9109" y="1350"/>
                    <a:pt x="8965" y="1254"/>
                    <a:pt x="8844" y="1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5;p54">
              <a:extLst>
                <a:ext uri="{FF2B5EF4-FFF2-40B4-BE49-F238E27FC236}">
                  <a16:creationId xmlns:a16="http://schemas.microsoft.com/office/drawing/2014/main" id="{71B5D1B6-EAAF-9531-2420-D7F3D617B3EB}"/>
                </a:ext>
              </a:extLst>
            </p:cNvPr>
            <p:cNvSpPr/>
            <p:nvPr/>
          </p:nvSpPr>
          <p:spPr>
            <a:xfrm>
              <a:off x="2768100" y="2376875"/>
              <a:ext cx="54250" cy="187400"/>
            </a:xfrm>
            <a:custGeom>
              <a:avLst/>
              <a:gdLst/>
              <a:ahLst/>
              <a:cxnLst/>
              <a:rect l="l" t="t" r="r" b="b"/>
              <a:pathLst>
                <a:path w="2170" h="7496" extrusionOk="0">
                  <a:moveTo>
                    <a:pt x="748" y="1"/>
                  </a:moveTo>
                  <a:cubicBezTo>
                    <a:pt x="700" y="25"/>
                    <a:pt x="676" y="73"/>
                    <a:pt x="700" y="121"/>
                  </a:cubicBezTo>
                  <a:cubicBezTo>
                    <a:pt x="724" y="146"/>
                    <a:pt x="1977" y="2965"/>
                    <a:pt x="1" y="7375"/>
                  </a:cubicBezTo>
                  <a:cubicBezTo>
                    <a:pt x="1" y="7423"/>
                    <a:pt x="1" y="7471"/>
                    <a:pt x="49" y="7495"/>
                  </a:cubicBezTo>
                  <a:lnTo>
                    <a:pt x="97" y="7495"/>
                  </a:lnTo>
                  <a:lnTo>
                    <a:pt x="170" y="7447"/>
                  </a:lnTo>
                  <a:cubicBezTo>
                    <a:pt x="2170" y="2965"/>
                    <a:pt x="868" y="73"/>
                    <a:pt x="868" y="49"/>
                  </a:cubicBezTo>
                  <a:cubicBezTo>
                    <a:pt x="844" y="25"/>
                    <a:pt x="820"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6;p54">
              <a:extLst>
                <a:ext uri="{FF2B5EF4-FFF2-40B4-BE49-F238E27FC236}">
                  <a16:creationId xmlns:a16="http://schemas.microsoft.com/office/drawing/2014/main" id="{851CB5B9-BA92-915D-6E81-1C79905DFF65}"/>
                </a:ext>
              </a:extLst>
            </p:cNvPr>
            <p:cNvSpPr/>
            <p:nvPr/>
          </p:nvSpPr>
          <p:spPr>
            <a:xfrm>
              <a:off x="2240375" y="2779325"/>
              <a:ext cx="167500" cy="40975"/>
            </a:xfrm>
            <a:custGeom>
              <a:avLst/>
              <a:gdLst/>
              <a:ahLst/>
              <a:cxnLst/>
              <a:rect l="l" t="t" r="r" b="b"/>
              <a:pathLst>
                <a:path w="6700" h="1639" extrusionOk="0">
                  <a:moveTo>
                    <a:pt x="97" y="0"/>
                  </a:moveTo>
                  <a:cubicBezTo>
                    <a:pt x="73" y="0"/>
                    <a:pt x="49" y="0"/>
                    <a:pt x="24" y="24"/>
                  </a:cubicBezTo>
                  <a:cubicBezTo>
                    <a:pt x="0" y="73"/>
                    <a:pt x="0" y="121"/>
                    <a:pt x="24" y="169"/>
                  </a:cubicBezTo>
                  <a:lnTo>
                    <a:pt x="169" y="24"/>
                  </a:lnTo>
                  <a:cubicBezTo>
                    <a:pt x="145" y="0"/>
                    <a:pt x="121" y="0"/>
                    <a:pt x="97" y="0"/>
                  </a:cubicBezTo>
                  <a:close/>
                  <a:moveTo>
                    <a:pt x="217" y="97"/>
                  </a:moveTo>
                  <a:lnTo>
                    <a:pt x="97" y="217"/>
                  </a:lnTo>
                  <a:cubicBezTo>
                    <a:pt x="410" y="530"/>
                    <a:pt x="1808" y="1639"/>
                    <a:pt x="4579" y="1639"/>
                  </a:cubicBezTo>
                  <a:lnTo>
                    <a:pt x="4603" y="1639"/>
                  </a:lnTo>
                  <a:lnTo>
                    <a:pt x="4603" y="1446"/>
                  </a:lnTo>
                  <a:cubicBezTo>
                    <a:pt x="1928" y="1446"/>
                    <a:pt x="530" y="362"/>
                    <a:pt x="217" y="97"/>
                  </a:cubicBezTo>
                  <a:close/>
                  <a:moveTo>
                    <a:pt x="6579" y="1277"/>
                  </a:moveTo>
                  <a:cubicBezTo>
                    <a:pt x="5928" y="1374"/>
                    <a:pt x="5326" y="1422"/>
                    <a:pt x="4796" y="1446"/>
                  </a:cubicBezTo>
                  <a:lnTo>
                    <a:pt x="4796" y="1639"/>
                  </a:lnTo>
                  <a:cubicBezTo>
                    <a:pt x="5350" y="1615"/>
                    <a:pt x="5952" y="1567"/>
                    <a:pt x="6603" y="1446"/>
                  </a:cubicBezTo>
                  <a:cubicBezTo>
                    <a:pt x="6651" y="1446"/>
                    <a:pt x="6699" y="1398"/>
                    <a:pt x="6675" y="1350"/>
                  </a:cubicBezTo>
                  <a:cubicBezTo>
                    <a:pt x="6675" y="1301"/>
                    <a:pt x="6627" y="1277"/>
                    <a:pt x="6603" y="1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7;p54">
              <a:extLst>
                <a:ext uri="{FF2B5EF4-FFF2-40B4-BE49-F238E27FC236}">
                  <a16:creationId xmlns:a16="http://schemas.microsoft.com/office/drawing/2014/main" id="{C357377C-A928-8AA9-2F6E-CBC12ABE685F}"/>
                </a:ext>
              </a:extLst>
            </p:cNvPr>
            <p:cNvSpPr/>
            <p:nvPr/>
          </p:nvSpPr>
          <p:spPr>
            <a:xfrm>
              <a:off x="2246400" y="2361825"/>
              <a:ext cx="40975" cy="17500"/>
            </a:xfrm>
            <a:custGeom>
              <a:avLst/>
              <a:gdLst/>
              <a:ahLst/>
              <a:cxnLst/>
              <a:rect l="l" t="t" r="r" b="b"/>
              <a:pathLst>
                <a:path w="1639" h="700" extrusionOk="0">
                  <a:moveTo>
                    <a:pt x="121" y="1"/>
                  </a:moveTo>
                  <a:lnTo>
                    <a:pt x="0" y="97"/>
                  </a:lnTo>
                  <a:cubicBezTo>
                    <a:pt x="193" y="145"/>
                    <a:pt x="386" y="217"/>
                    <a:pt x="579" y="266"/>
                  </a:cubicBezTo>
                  <a:cubicBezTo>
                    <a:pt x="747" y="338"/>
                    <a:pt x="940" y="410"/>
                    <a:pt x="1109" y="458"/>
                  </a:cubicBezTo>
                  <a:cubicBezTo>
                    <a:pt x="1277" y="555"/>
                    <a:pt x="1446" y="627"/>
                    <a:pt x="1639" y="699"/>
                  </a:cubicBezTo>
                  <a:cubicBezTo>
                    <a:pt x="1470" y="603"/>
                    <a:pt x="1302" y="507"/>
                    <a:pt x="1133" y="434"/>
                  </a:cubicBezTo>
                  <a:cubicBezTo>
                    <a:pt x="964" y="338"/>
                    <a:pt x="771" y="266"/>
                    <a:pt x="603" y="193"/>
                  </a:cubicBezTo>
                  <a:cubicBezTo>
                    <a:pt x="434" y="121"/>
                    <a:pt x="289" y="73"/>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8;p54">
              <a:extLst>
                <a:ext uri="{FF2B5EF4-FFF2-40B4-BE49-F238E27FC236}">
                  <a16:creationId xmlns:a16="http://schemas.microsoft.com/office/drawing/2014/main" id="{BE4AD13A-B888-08BF-DEFF-9287A931D076}"/>
                </a:ext>
              </a:extLst>
            </p:cNvPr>
            <p:cNvSpPr/>
            <p:nvPr/>
          </p:nvSpPr>
          <p:spPr>
            <a:xfrm>
              <a:off x="2439775" y="2351575"/>
              <a:ext cx="207875" cy="55450"/>
            </a:xfrm>
            <a:custGeom>
              <a:avLst/>
              <a:gdLst/>
              <a:ahLst/>
              <a:cxnLst/>
              <a:rect l="l" t="t" r="r" b="b"/>
              <a:pathLst>
                <a:path w="8315" h="2218" extrusionOk="0">
                  <a:moveTo>
                    <a:pt x="3856" y="1"/>
                  </a:moveTo>
                  <a:cubicBezTo>
                    <a:pt x="3639" y="1"/>
                    <a:pt x="3447" y="25"/>
                    <a:pt x="3254" y="25"/>
                  </a:cubicBezTo>
                  <a:cubicBezTo>
                    <a:pt x="3061" y="49"/>
                    <a:pt x="2868" y="73"/>
                    <a:pt x="2675" y="121"/>
                  </a:cubicBezTo>
                  <a:lnTo>
                    <a:pt x="2386" y="170"/>
                  </a:lnTo>
                  <a:lnTo>
                    <a:pt x="2121" y="242"/>
                  </a:lnTo>
                  <a:cubicBezTo>
                    <a:pt x="1736" y="338"/>
                    <a:pt x="1374" y="459"/>
                    <a:pt x="1013" y="603"/>
                  </a:cubicBezTo>
                  <a:cubicBezTo>
                    <a:pt x="844" y="676"/>
                    <a:pt x="675" y="748"/>
                    <a:pt x="507" y="844"/>
                  </a:cubicBezTo>
                  <a:cubicBezTo>
                    <a:pt x="338" y="917"/>
                    <a:pt x="169" y="1013"/>
                    <a:pt x="1" y="1109"/>
                  </a:cubicBezTo>
                  <a:cubicBezTo>
                    <a:pt x="169" y="1037"/>
                    <a:pt x="338" y="965"/>
                    <a:pt x="531" y="868"/>
                  </a:cubicBezTo>
                  <a:cubicBezTo>
                    <a:pt x="699" y="820"/>
                    <a:pt x="868" y="748"/>
                    <a:pt x="1061" y="676"/>
                  </a:cubicBezTo>
                  <a:cubicBezTo>
                    <a:pt x="1422" y="555"/>
                    <a:pt x="1784" y="459"/>
                    <a:pt x="2145" y="386"/>
                  </a:cubicBezTo>
                  <a:cubicBezTo>
                    <a:pt x="2507" y="290"/>
                    <a:pt x="2892" y="242"/>
                    <a:pt x="3254" y="218"/>
                  </a:cubicBezTo>
                  <a:cubicBezTo>
                    <a:pt x="3447" y="194"/>
                    <a:pt x="3615" y="194"/>
                    <a:pt x="3808" y="194"/>
                  </a:cubicBezTo>
                  <a:cubicBezTo>
                    <a:pt x="4001" y="194"/>
                    <a:pt x="4194" y="194"/>
                    <a:pt x="4386" y="218"/>
                  </a:cubicBezTo>
                  <a:cubicBezTo>
                    <a:pt x="5133" y="290"/>
                    <a:pt x="5856" y="483"/>
                    <a:pt x="6531" y="844"/>
                  </a:cubicBezTo>
                  <a:cubicBezTo>
                    <a:pt x="6868" y="1013"/>
                    <a:pt x="7182" y="1206"/>
                    <a:pt x="7495" y="1447"/>
                  </a:cubicBezTo>
                  <a:cubicBezTo>
                    <a:pt x="7616" y="1543"/>
                    <a:pt x="7760" y="1664"/>
                    <a:pt x="7881" y="1760"/>
                  </a:cubicBezTo>
                  <a:lnTo>
                    <a:pt x="7881" y="1688"/>
                  </a:lnTo>
                  <a:cubicBezTo>
                    <a:pt x="7519" y="1302"/>
                    <a:pt x="7061" y="965"/>
                    <a:pt x="6603" y="700"/>
                  </a:cubicBezTo>
                  <a:cubicBezTo>
                    <a:pt x="5929" y="338"/>
                    <a:pt x="5182" y="97"/>
                    <a:pt x="4411" y="25"/>
                  </a:cubicBezTo>
                  <a:cubicBezTo>
                    <a:pt x="4218" y="25"/>
                    <a:pt x="4025" y="1"/>
                    <a:pt x="3856" y="1"/>
                  </a:cubicBezTo>
                  <a:close/>
                  <a:moveTo>
                    <a:pt x="8073" y="1905"/>
                  </a:moveTo>
                  <a:lnTo>
                    <a:pt x="8073" y="1953"/>
                  </a:lnTo>
                  <a:cubicBezTo>
                    <a:pt x="8146" y="2025"/>
                    <a:pt x="8242" y="2121"/>
                    <a:pt x="8314" y="2218"/>
                  </a:cubicBezTo>
                  <a:cubicBezTo>
                    <a:pt x="8242" y="2097"/>
                    <a:pt x="8146" y="2001"/>
                    <a:pt x="8073" y="19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9;p54">
              <a:extLst>
                <a:ext uri="{FF2B5EF4-FFF2-40B4-BE49-F238E27FC236}">
                  <a16:creationId xmlns:a16="http://schemas.microsoft.com/office/drawing/2014/main" id="{1D89EF74-2B77-B513-C0B2-B8E6F4869BB3}"/>
                </a:ext>
              </a:extLst>
            </p:cNvPr>
            <p:cNvSpPr/>
            <p:nvPr/>
          </p:nvSpPr>
          <p:spPr>
            <a:xfrm>
              <a:off x="2128325" y="2848600"/>
              <a:ext cx="408475" cy="28950"/>
            </a:xfrm>
            <a:custGeom>
              <a:avLst/>
              <a:gdLst/>
              <a:ahLst/>
              <a:cxnLst/>
              <a:rect l="l" t="t" r="r" b="b"/>
              <a:pathLst>
                <a:path w="16339" h="1158" extrusionOk="0">
                  <a:moveTo>
                    <a:pt x="9808" y="0"/>
                  </a:moveTo>
                  <a:cubicBezTo>
                    <a:pt x="9808" y="25"/>
                    <a:pt x="9808" y="49"/>
                    <a:pt x="9808" y="73"/>
                  </a:cubicBezTo>
                  <a:cubicBezTo>
                    <a:pt x="9808" y="121"/>
                    <a:pt x="9808" y="145"/>
                    <a:pt x="9808" y="169"/>
                  </a:cubicBezTo>
                  <a:lnTo>
                    <a:pt x="9928" y="169"/>
                  </a:lnTo>
                  <a:cubicBezTo>
                    <a:pt x="11904" y="169"/>
                    <a:pt x="14001" y="314"/>
                    <a:pt x="16122" y="627"/>
                  </a:cubicBezTo>
                  <a:lnTo>
                    <a:pt x="16338" y="482"/>
                  </a:lnTo>
                  <a:cubicBezTo>
                    <a:pt x="14145" y="121"/>
                    <a:pt x="11953" y="0"/>
                    <a:pt x="9928" y="0"/>
                  </a:cubicBezTo>
                  <a:close/>
                  <a:moveTo>
                    <a:pt x="8579" y="25"/>
                  </a:moveTo>
                  <a:lnTo>
                    <a:pt x="8579" y="25"/>
                  </a:lnTo>
                  <a:cubicBezTo>
                    <a:pt x="5398" y="97"/>
                    <a:pt x="2747" y="482"/>
                    <a:pt x="1277" y="747"/>
                  </a:cubicBezTo>
                  <a:lnTo>
                    <a:pt x="1060" y="964"/>
                  </a:lnTo>
                  <a:cubicBezTo>
                    <a:pt x="2434" y="723"/>
                    <a:pt x="5205" y="290"/>
                    <a:pt x="8579" y="193"/>
                  </a:cubicBezTo>
                  <a:cubicBezTo>
                    <a:pt x="8579" y="169"/>
                    <a:pt x="8555" y="121"/>
                    <a:pt x="8555" y="73"/>
                  </a:cubicBezTo>
                  <a:cubicBezTo>
                    <a:pt x="8555" y="49"/>
                    <a:pt x="8555" y="49"/>
                    <a:pt x="8579" y="25"/>
                  </a:cubicBezTo>
                  <a:close/>
                  <a:moveTo>
                    <a:pt x="1133" y="772"/>
                  </a:moveTo>
                  <a:lnTo>
                    <a:pt x="1133" y="772"/>
                  </a:lnTo>
                  <a:cubicBezTo>
                    <a:pt x="603" y="868"/>
                    <a:pt x="241" y="940"/>
                    <a:pt x="121" y="964"/>
                  </a:cubicBezTo>
                  <a:cubicBezTo>
                    <a:pt x="97" y="964"/>
                    <a:pt x="72" y="988"/>
                    <a:pt x="72" y="988"/>
                  </a:cubicBezTo>
                  <a:cubicBezTo>
                    <a:pt x="24" y="988"/>
                    <a:pt x="0" y="1037"/>
                    <a:pt x="0" y="1085"/>
                  </a:cubicBezTo>
                  <a:cubicBezTo>
                    <a:pt x="24" y="1109"/>
                    <a:pt x="24" y="1133"/>
                    <a:pt x="48" y="1133"/>
                  </a:cubicBezTo>
                  <a:cubicBezTo>
                    <a:pt x="72" y="1157"/>
                    <a:pt x="72" y="1157"/>
                    <a:pt x="97" y="1157"/>
                  </a:cubicBezTo>
                  <a:lnTo>
                    <a:pt x="121" y="1157"/>
                  </a:lnTo>
                  <a:cubicBezTo>
                    <a:pt x="121" y="1157"/>
                    <a:pt x="193" y="1133"/>
                    <a:pt x="313" y="1109"/>
                  </a:cubicBezTo>
                  <a:cubicBezTo>
                    <a:pt x="434" y="1085"/>
                    <a:pt x="651" y="1061"/>
                    <a:pt x="892" y="1013"/>
                  </a:cubicBezTo>
                  <a:lnTo>
                    <a:pt x="1133" y="7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0;p54">
              <a:extLst>
                <a:ext uri="{FF2B5EF4-FFF2-40B4-BE49-F238E27FC236}">
                  <a16:creationId xmlns:a16="http://schemas.microsoft.com/office/drawing/2014/main" id="{19CF51B6-3AF3-761B-C541-833EB30702FC}"/>
                </a:ext>
              </a:extLst>
            </p:cNvPr>
            <p:cNvSpPr/>
            <p:nvPr/>
          </p:nvSpPr>
          <p:spPr>
            <a:xfrm>
              <a:off x="1994575" y="2666050"/>
              <a:ext cx="731400" cy="57875"/>
            </a:xfrm>
            <a:custGeom>
              <a:avLst/>
              <a:gdLst/>
              <a:ahLst/>
              <a:cxnLst/>
              <a:rect l="l" t="t" r="r" b="b"/>
              <a:pathLst>
                <a:path w="29256" h="2315" extrusionOk="0">
                  <a:moveTo>
                    <a:pt x="15158" y="1"/>
                  </a:moveTo>
                  <a:cubicBezTo>
                    <a:pt x="15158" y="25"/>
                    <a:pt x="15158" y="49"/>
                    <a:pt x="15158" y="73"/>
                  </a:cubicBezTo>
                  <a:cubicBezTo>
                    <a:pt x="15158" y="121"/>
                    <a:pt x="15158" y="145"/>
                    <a:pt x="15158" y="170"/>
                  </a:cubicBezTo>
                  <a:cubicBezTo>
                    <a:pt x="19495" y="218"/>
                    <a:pt x="21544" y="796"/>
                    <a:pt x="23520" y="1350"/>
                  </a:cubicBezTo>
                  <a:cubicBezTo>
                    <a:pt x="24050" y="1519"/>
                    <a:pt x="24604" y="1664"/>
                    <a:pt x="25158" y="1808"/>
                  </a:cubicBezTo>
                  <a:cubicBezTo>
                    <a:pt x="25158" y="1784"/>
                    <a:pt x="25158" y="1784"/>
                    <a:pt x="25158" y="1784"/>
                  </a:cubicBezTo>
                  <a:cubicBezTo>
                    <a:pt x="25158" y="1712"/>
                    <a:pt x="25183" y="1664"/>
                    <a:pt x="25183" y="1615"/>
                  </a:cubicBezTo>
                  <a:cubicBezTo>
                    <a:pt x="24628" y="1495"/>
                    <a:pt x="24098" y="1326"/>
                    <a:pt x="23568" y="1182"/>
                  </a:cubicBezTo>
                  <a:cubicBezTo>
                    <a:pt x="21592" y="627"/>
                    <a:pt x="19520" y="49"/>
                    <a:pt x="15158" y="1"/>
                  </a:cubicBezTo>
                  <a:close/>
                  <a:moveTo>
                    <a:pt x="13929" y="1"/>
                  </a:moveTo>
                  <a:cubicBezTo>
                    <a:pt x="10676" y="73"/>
                    <a:pt x="8507" y="627"/>
                    <a:pt x="6410" y="1158"/>
                  </a:cubicBezTo>
                  <a:cubicBezTo>
                    <a:pt x="5543" y="1374"/>
                    <a:pt x="4724" y="1591"/>
                    <a:pt x="3832" y="1760"/>
                  </a:cubicBezTo>
                  <a:cubicBezTo>
                    <a:pt x="3856" y="1832"/>
                    <a:pt x="3880" y="1880"/>
                    <a:pt x="3904" y="1953"/>
                  </a:cubicBezTo>
                  <a:cubicBezTo>
                    <a:pt x="4772" y="1760"/>
                    <a:pt x="5591" y="1567"/>
                    <a:pt x="6459" y="1350"/>
                  </a:cubicBezTo>
                  <a:cubicBezTo>
                    <a:pt x="8555" y="796"/>
                    <a:pt x="10700" y="242"/>
                    <a:pt x="13929" y="194"/>
                  </a:cubicBezTo>
                  <a:cubicBezTo>
                    <a:pt x="13905" y="145"/>
                    <a:pt x="13905" y="121"/>
                    <a:pt x="13905" y="73"/>
                  </a:cubicBezTo>
                  <a:cubicBezTo>
                    <a:pt x="13905" y="49"/>
                    <a:pt x="13905" y="25"/>
                    <a:pt x="13929" y="1"/>
                  </a:cubicBezTo>
                  <a:close/>
                  <a:moveTo>
                    <a:pt x="2675" y="1953"/>
                  </a:moveTo>
                  <a:lnTo>
                    <a:pt x="2675" y="1953"/>
                  </a:lnTo>
                  <a:cubicBezTo>
                    <a:pt x="1880" y="2073"/>
                    <a:pt x="1061" y="2146"/>
                    <a:pt x="145" y="2146"/>
                  </a:cubicBezTo>
                  <a:lnTo>
                    <a:pt x="97" y="2146"/>
                  </a:lnTo>
                  <a:cubicBezTo>
                    <a:pt x="49" y="2146"/>
                    <a:pt x="0" y="2170"/>
                    <a:pt x="0" y="2242"/>
                  </a:cubicBezTo>
                  <a:cubicBezTo>
                    <a:pt x="0" y="2242"/>
                    <a:pt x="0" y="2242"/>
                    <a:pt x="0" y="2266"/>
                  </a:cubicBezTo>
                  <a:cubicBezTo>
                    <a:pt x="0" y="2266"/>
                    <a:pt x="0" y="2266"/>
                    <a:pt x="25" y="2290"/>
                  </a:cubicBezTo>
                  <a:cubicBezTo>
                    <a:pt x="25" y="2314"/>
                    <a:pt x="49" y="2314"/>
                    <a:pt x="97" y="2314"/>
                  </a:cubicBezTo>
                  <a:lnTo>
                    <a:pt x="241" y="2314"/>
                  </a:lnTo>
                  <a:cubicBezTo>
                    <a:pt x="1133" y="2314"/>
                    <a:pt x="1928" y="2242"/>
                    <a:pt x="2675" y="2146"/>
                  </a:cubicBezTo>
                  <a:cubicBezTo>
                    <a:pt x="2675" y="2121"/>
                    <a:pt x="2651" y="2073"/>
                    <a:pt x="2651" y="2049"/>
                  </a:cubicBezTo>
                  <a:cubicBezTo>
                    <a:pt x="2651" y="2025"/>
                    <a:pt x="2675" y="2001"/>
                    <a:pt x="2675" y="1953"/>
                  </a:cubicBezTo>
                  <a:close/>
                  <a:moveTo>
                    <a:pt x="26387" y="1856"/>
                  </a:moveTo>
                  <a:cubicBezTo>
                    <a:pt x="26387" y="1929"/>
                    <a:pt x="26363" y="1977"/>
                    <a:pt x="26339" y="2049"/>
                  </a:cubicBezTo>
                  <a:cubicBezTo>
                    <a:pt x="27110" y="2170"/>
                    <a:pt x="27978" y="2266"/>
                    <a:pt x="29014" y="2314"/>
                  </a:cubicBezTo>
                  <a:lnTo>
                    <a:pt x="29255" y="2146"/>
                  </a:lnTo>
                  <a:cubicBezTo>
                    <a:pt x="28122" y="2097"/>
                    <a:pt x="27207" y="2001"/>
                    <a:pt x="26387"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21;p54">
              <a:extLst>
                <a:ext uri="{FF2B5EF4-FFF2-40B4-BE49-F238E27FC236}">
                  <a16:creationId xmlns:a16="http://schemas.microsoft.com/office/drawing/2014/main" id="{86336D63-C792-E3DB-D073-67B8903C0A73}"/>
                </a:ext>
              </a:extLst>
            </p:cNvPr>
            <p:cNvSpPr/>
            <p:nvPr/>
          </p:nvSpPr>
          <p:spPr>
            <a:xfrm>
              <a:off x="1977700" y="2479300"/>
              <a:ext cx="776575" cy="84975"/>
            </a:xfrm>
            <a:custGeom>
              <a:avLst/>
              <a:gdLst/>
              <a:ahLst/>
              <a:cxnLst/>
              <a:rect l="l" t="t" r="r" b="b"/>
              <a:pathLst>
                <a:path w="31063" h="3399" extrusionOk="0">
                  <a:moveTo>
                    <a:pt x="14604" y="25"/>
                  </a:moveTo>
                  <a:lnTo>
                    <a:pt x="14604" y="25"/>
                  </a:lnTo>
                  <a:cubicBezTo>
                    <a:pt x="11230" y="145"/>
                    <a:pt x="8676" y="1037"/>
                    <a:pt x="6411" y="1808"/>
                  </a:cubicBezTo>
                  <a:cubicBezTo>
                    <a:pt x="5760" y="2025"/>
                    <a:pt x="5158" y="2242"/>
                    <a:pt x="4531" y="2434"/>
                  </a:cubicBezTo>
                  <a:cubicBezTo>
                    <a:pt x="4555" y="2483"/>
                    <a:pt x="4555" y="2531"/>
                    <a:pt x="4579" y="2603"/>
                  </a:cubicBezTo>
                  <a:cubicBezTo>
                    <a:pt x="5206" y="2410"/>
                    <a:pt x="5832" y="2193"/>
                    <a:pt x="6459" y="1977"/>
                  </a:cubicBezTo>
                  <a:cubicBezTo>
                    <a:pt x="8845" y="1157"/>
                    <a:pt x="11278" y="338"/>
                    <a:pt x="14604" y="217"/>
                  </a:cubicBezTo>
                  <a:cubicBezTo>
                    <a:pt x="14580" y="169"/>
                    <a:pt x="14580" y="145"/>
                    <a:pt x="14580" y="97"/>
                  </a:cubicBezTo>
                  <a:cubicBezTo>
                    <a:pt x="14580" y="73"/>
                    <a:pt x="14580" y="49"/>
                    <a:pt x="14604" y="25"/>
                  </a:cubicBezTo>
                  <a:close/>
                  <a:moveTo>
                    <a:pt x="15833" y="1"/>
                  </a:moveTo>
                  <a:cubicBezTo>
                    <a:pt x="15833" y="49"/>
                    <a:pt x="15833" y="73"/>
                    <a:pt x="15833" y="97"/>
                  </a:cubicBezTo>
                  <a:cubicBezTo>
                    <a:pt x="15833" y="121"/>
                    <a:pt x="15833" y="169"/>
                    <a:pt x="15833" y="193"/>
                  </a:cubicBezTo>
                  <a:cubicBezTo>
                    <a:pt x="18676" y="242"/>
                    <a:pt x="20580" y="916"/>
                    <a:pt x="22580" y="1615"/>
                  </a:cubicBezTo>
                  <a:cubicBezTo>
                    <a:pt x="23616" y="1977"/>
                    <a:pt x="24653" y="2362"/>
                    <a:pt x="25833" y="2651"/>
                  </a:cubicBezTo>
                  <a:cubicBezTo>
                    <a:pt x="25858" y="2579"/>
                    <a:pt x="25858" y="2531"/>
                    <a:pt x="25882" y="2459"/>
                  </a:cubicBezTo>
                  <a:cubicBezTo>
                    <a:pt x="24701" y="2169"/>
                    <a:pt x="23665" y="1808"/>
                    <a:pt x="22653" y="1446"/>
                  </a:cubicBezTo>
                  <a:cubicBezTo>
                    <a:pt x="20628" y="748"/>
                    <a:pt x="18725" y="73"/>
                    <a:pt x="15833" y="1"/>
                  </a:cubicBezTo>
                  <a:close/>
                  <a:moveTo>
                    <a:pt x="27087" y="2724"/>
                  </a:moveTo>
                  <a:cubicBezTo>
                    <a:pt x="27087" y="2772"/>
                    <a:pt x="27062" y="2844"/>
                    <a:pt x="27038" y="2892"/>
                  </a:cubicBezTo>
                  <a:cubicBezTo>
                    <a:pt x="28171" y="3109"/>
                    <a:pt x="29448" y="3230"/>
                    <a:pt x="30966" y="3230"/>
                  </a:cubicBezTo>
                  <a:lnTo>
                    <a:pt x="30990" y="3230"/>
                  </a:lnTo>
                  <a:cubicBezTo>
                    <a:pt x="31039" y="3230"/>
                    <a:pt x="31063" y="3181"/>
                    <a:pt x="31063" y="3133"/>
                  </a:cubicBezTo>
                  <a:cubicBezTo>
                    <a:pt x="31063" y="3109"/>
                    <a:pt x="31039" y="3061"/>
                    <a:pt x="30990" y="3061"/>
                  </a:cubicBezTo>
                  <a:lnTo>
                    <a:pt x="30966" y="3061"/>
                  </a:lnTo>
                  <a:cubicBezTo>
                    <a:pt x="29472" y="3061"/>
                    <a:pt x="28195" y="2916"/>
                    <a:pt x="27087" y="2724"/>
                  </a:cubicBezTo>
                  <a:close/>
                  <a:moveTo>
                    <a:pt x="3350" y="2772"/>
                  </a:moveTo>
                  <a:cubicBezTo>
                    <a:pt x="2362" y="3013"/>
                    <a:pt x="1350" y="3181"/>
                    <a:pt x="266" y="3230"/>
                  </a:cubicBezTo>
                  <a:lnTo>
                    <a:pt x="1" y="3398"/>
                  </a:lnTo>
                  <a:cubicBezTo>
                    <a:pt x="1206" y="3398"/>
                    <a:pt x="2314" y="3206"/>
                    <a:pt x="3399" y="2941"/>
                  </a:cubicBezTo>
                  <a:cubicBezTo>
                    <a:pt x="3374" y="2892"/>
                    <a:pt x="3350" y="2820"/>
                    <a:pt x="3350" y="27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22;p54">
              <a:extLst>
                <a:ext uri="{FF2B5EF4-FFF2-40B4-BE49-F238E27FC236}">
                  <a16:creationId xmlns:a16="http://schemas.microsoft.com/office/drawing/2014/main" id="{53F3BCBC-96C4-77E9-034A-20E465D7D5E7}"/>
                </a:ext>
              </a:extLst>
            </p:cNvPr>
            <p:cNvSpPr/>
            <p:nvPr/>
          </p:nvSpPr>
          <p:spPr>
            <a:xfrm>
              <a:off x="2467500" y="2195550"/>
              <a:ext cx="296425" cy="78950"/>
            </a:xfrm>
            <a:custGeom>
              <a:avLst/>
              <a:gdLst/>
              <a:ahLst/>
              <a:cxnLst/>
              <a:rect l="l" t="t" r="r" b="b"/>
              <a:pathLst>
                <a:path w="11857" h="3158" extrusionOk="0">
                  <a:moveTo>
                    <a:pt x="193" y="1"/>
                  </a:moveTo>
                  <a:lnTo>
                    <a:pt x="0" y="145"/>
                  </a:lnTo>
                  <a:cubicBezTo>
                    <a:pt x="1591" y="531"/>
                    <a:pt x="3133" y="1037"/>
                    <a:pt x="4651" y="1543"/>
                  </a:cubicBezTo>
                  <a:cubicBezTo>
                    <a:pt x="5181" y="1712"/>
                    <a:pt x="5735" y="1904"/>
                    <a:pt x="6266" y="2049"/>
                  </a:cubicBezTo>
                  <a:cubicBezTo>
                    <a:pt x="6266" y="2001"/>
                    <a:pt x="6290" y="1928"/>
                    <a:pt x="6314" y="1880"/>
                  </a:cubicBezTo>
                  <a:cubicBezTo>
                    <a:pt x="5784" y="1712"/>
                    <a:pt x="5253" y="1543"/>
                    <a:pt x="4699" y="1350"/>
                  </a:cubicBezTo>
                  <a:cubicBezTo>
                    <a:pt x="3229" y="868"/>
                    <a:pt x="1735" y="386"/>
                    <a:pt x="193" y="1"/>
                  </a:cubicBezTo>
                  <a:close/>
                  <a:moveTo>
                    <a:pt x="7495" y="2242"/>
                  </a:moveTo>
                  <a:cubicBezTo>
                    <a:pt x="7470" y="2314"/>
                    <a:pt x="7446" y="2362"/>
                    <a:pt x="7422" y="2410"/>
                  </a:cubicBezTo>
                  <a:cubicBezTo>
                    <a:pt x="8892" y="2844"/>
                    <a:pt x="10314" y="3133"/>
                    <a:pt x="11688" y="3157"/>
                  </a:cubicBezTo>
                  <a:lnTo>
                    <a:pt x="11784" y="3157"/>
                  </a:lnTo>
                  <a:cubicBezTo>
                    <a:pt x="11832" y="3157"/>
                    <a:pt x="11856" y="3109"/>
                    <a:pt x="11856" y="3061"/>
                  </a:cubicBezTo>
                  <a:cubicBezTo>
                    <a:pt x="11856" y="3013"/>
                    <a:pt x="11832" y="2965"/>
                    <a:pt x="11784" y="2965"/>
                  </a:cubicBezTo>
                  <a:lnTo>
                    <a:pt x="11688" y="2965"/>
                  </a:lnTo>
                  <a:cubicBezTo>
                    <a:pt x="10314" y="2941"/>
                    <a:pt x="8916" y="2651"/>
                    <a:pt x="7495" y="2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3;p54">
              <a:extLst>
                <a:ext uri="{FF2B5EF4-FFF2-40B4-BE49-F238E27FC236}">
                  <a16:creationId xmlns:a16="http://schemas.microsoft.com/office/drawing/2014/main" id="{B3DEA2A5-091E-6CF0-CC77-E2FB5929C8E9}"/>
                </a:ext>
              </a:extLst>
            </p:cNvPr>
            <p:cNvSpPr/>
            <p:nvPr/>
          </p:nvSpPr>
          <p:spPr>
            <a:xfrm>
              <a:off x="2656650" y="2055175"/>
              <a:ext cx="50625" cy="29550"/>
            </a:xfrm>
            <a:custGeom>
              <a:avLst/>
              <a:gdLst/>
              <a:ahLst/>
              <a:cxnLst/>
              <a:rect l="l" t="t" r="r" b="b"/>
              <a:pathLst>
                <a:path w="2025" h="1182" extrusionOk="0">
                  <a:moveTo>
                    <a:pt x="170" y="1"/>
                  </a:moveTo>
                  <a:lnTo>
                    <a:pt x="1" y="121"/>
                  </a:lnTo>
                  <a:cubicBezTo>
                    <a:pt x="627" y="435"/>
                    <a:pt x="1254" y="772"/>
                    <a:pt x="1856" y="1158"/>
                  </a:cubicBezTo>
                  <a:lnTo>
                    <a:pt x="1880" y="1158"/>
                  </a:lnTo>
                  <a:lnTo>
                    <a:pt x="1929" y="1182"/>
                  </a:lnTo>
                  <a:lnTo>
                    <a:pt x="2001" y="1133"/>
                  </a:lnTo>
                  <a:cubicBezTo>
                    <a:pt x="2025" y="1085"/>
                    <a:pt x="2025" y="1037"/>
                    <a:pt x="1977" y="1013"/>
                  </a:cubicBezTo>
                  <a:cubicBezTo>
                    <a:pt x="1880" y="941"/>
                    <a:pt x="1760" y="868"/>
                    <a:pt x="1664" y="820"/>
                  </a:cubicBezTo>
                  <a:cubicBezTo>
                    <a:pt x="1158" y="531"/>
                    <a:pt x="676" y="242"/>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4;p54">
              <a:extLst>
                <a:ext uri="{FF2B5EF4-FFF2-40B4-BE49-F238E27FC236}">
                  <a16:creationId xmlns:a16="http://schemas.microsoft.com/office/drawing/2014/main" id="{2BA19306-1B0C-B5DA-D91F-F89AF29BA2CE}"/>
                </a:ext>
              </a:extLst>
            </p:cNvPr>
            <p:cNvSpPr/>
            <p:nvPr/>
          </p:nvSpPr>
          <p:spPr>
            <a:xfrm>
              <a:off x="2636775" y="2069650"/>
              <a:ext cx="4850" cy="716325"/>
            </a:xfrm>
            <a:custGeom>
              <a:avLst/>
              <a:gdLst/>
              <a:ahLst/>
              <a:cxnLst/>
              <a:rect l="l" t="t" r="r" b="b"/>
              <a:pathLst>
                <a:path w="194" h="28653" extrusionOk="0">
                  <a:moveTo>
                    <a:pt x="193" y="0"/>
                  </a:moveTo>
                  <a:lnTo>
                    <a:pt x="1" y="145"/>
                  </a:lnTo>
                  <a:lnTo>
                    <a:pt x="1" y="6579"/>
                  </a:lnTo>
                  <a:lnTo>
                    <a:pt x="193" y="6579"/>
                  </a:lnTo>
                  <a:lnTo>
                    <a:pt x="193" y="0"/>
                  </a:lnTo>
                  <a:close/>
                  <a:moveTo>
                    <a:pt x="1" y="7808"/>
                  </a:moveTo>
                  <a:lnTo>
                    <a:pt x="1" y="8266"/>
                  </a:lnTo>
                  <a:lnTo>
                    <a:pt x="1" y="8483"/>
                  </a:lnTo>
                  <a:lnTo>
                    <a:pt x="1" y="9133"/>
                  </a:lnTo>
                  <a:lnTo>
                    <a:pt x="1" y="9350"/>
                  </a:lnTo>
                  <a:lnTo>
                    <a:pt x="1" y="12965"/>
                  </a:lnTo>
                  <a:lnTo>
                    <a:pt x="1" y="13037"/>
                  </a:lnTo>
                  <a:lnTo>
                    <a:pt x="1" y="18459"/>
                  </a:lnTo>
                  <a:lnTo>
                    <a:pt x="193" y="18459"/>
                  </a:lnTo>
                  <a:lnTo>
                    <a:pt x="193" y="13230"/>
                  </a:lnTo>
                  <a:lnTo>
                    <a:pt x="193" y="13182"/>
                  </a:lnTo>
                  <a:lnTo>
                    <a:pt x="193" y="9471"/>
                  </a:lnTo>
                  <a:lnTo>
                    <a:pt x="193" y="9254"/>
                  </a:lnTo>
                  <a:lnTo>
                    <a:pt x="193" y="8603"/>
                  </a:lnTo>
                  <a:lnTo>
                    <a:pt x="193" y="8386"/>
                  </a:lnTo>
                  <a:lnTo>
                    <a:pt x="193" y="7808"/>
                  </a:lnTo>
                  <a:close/>
                  <a:moveTo>
                    <a:pt x="1" y="19688"/>
                  </a:moveTo>
                  <a:lnTo>
                    <a:pt x="1" y="25014"/>
                  </a:lnTo>
                  <a:lnTo>
                    <a:pt x="193" y="25014"/>
                  </a:lnTo>
                  <a:lnTo>
                    <a:pt x="193" y="19688"/>
                  </a:lnTo>
                  <a:cubicBezTo>
                    <a:pt x="169" y="19712"/>
                    <a:pt x="121" y="19712"/>
                    <a:pt x="97" y="19712"/>
                  </a:cubicBezTo>
                  <a:cubicBezTo>
                    <a:pt x="73" y="19712"/>
                    <a:pt x="25" y="19712"/>
                    <a:pt x="1" y="19688"/>
                  </a:cubicBezTo>
                  <a:close/>
                  <a:moveTo>
                    <a:pt x="1" y="26243"/>
                  </a:moveTo>
                  <a:lnTo>
                    <a:pt x="1" y="28652"/>
                  </a:lnTo>
                  <a:lnTo>
                    <a:pt x="193" y="28508"/>
                  </a:lnTo>
                  <a:lnTo>
                    <a:pt x="193" y="26243"/>
                  </a:lnTo>
                  <a:cubicBezTo>
                    <a:pt x="169" y="26243"/>
                    <a:pt x="121" y="26267"/>
                    <a:pt x="97" y="26267"/>
                  </a:cubicBezTo>
                  <a:cubicBezTo>
                    <a:pt x="73" y="26267"/>
                    <a:pt x="25" y="26243"/>
                    <a:pt x="1" y="26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5;p54">
              <a:extLst>
                <a:ext uri="{FF2B5EF4-FFF2-40B4-BE49-F238E27FC236}">
                  <a16:creationId xmlns:a16="http://schemas.microsoft.com/office/drawing/2014/main" id="{6A21E6AB-76AF-6229-D460-570F7BDD940F}"/>
                </a:ext>
              </a:extLst>
            </p:cNvPr>
            <p:cNvSpPr/>
            <p:nvPr/>
          </p:nvSpPr>
          <p:spPr>
            <a:xfrm>
              <a:off x="2355425" y="2279300"/>
              <a:ext cx="4850" cy="716325"/>
            </a:xfrm>
            <a:custGeom>
              <a:avLst/>
              <a:gdLst/>
              <a:ahLst/>
              <a:cxnLst/>
              <a:rect l="l" t="t" r="r" b="b"/>
              <a:pathLst>
                <a:path w="194" h="28653" extrusionOk="0">
                  <a:moveTo>
                    <a:pt x="194" y="0"/>
                  </a:moveTo>
                  <a:lnTo>
                    <a:pt x="1" y="145"/>
                  </a:lnTo>
                  <a:lnTo>
                    <a:pt x="1" y="7495"/>
                  </a:lnTo>
                  <a:cubicBezTo>
                    <a:pt x="49" y="7470"/>
                    <a:pt x="73" y="7470"/>
                    <a:pt x="97" y="7470"/>
                  </a:cubicBezTo>
                  <a:cubicBezTo>
                    <a:pt x="121" y="7470"/>
                    <a:pt x="170" y="7470"/>
                    <a:pt x="194" y="7495"/>
                  </a:cubicBezTo>
                  <a:lnTo>
                    <a:pt x="194" y="0"/>
                  </a:lnTo>
                  <a:close/>
                  <a:moveTo>
                    <a:pt x="1" y="8724"/>
                  </a:moveTo>
                  <a:lnTo>
                    <a:pt x="1" y="13037"/>
                  </a:lnTo>
                  <a:lnTo>
                    <a:pt x="1" y="13230"/>
                  </a:lnTo>
                  <a:lnTo>
                    <a:pt x="1" y="14603"/>
                  </a:lnTo>
                  <a:lnTo>
                    <a:pt x="1" y="14796"/>
                  </a:lnTo>
                  <a:lnTo>
                    <a:pt x="1" y="14941"/>
                  </a:lnTo>
                  <a:lnTo>
                    <a:pt x="194" y="14941"/>
                  </a:lnTo>
                  <a:lnTo>
                    <a:pt x="194" y="14796"/>
                  </a:lnTo>
                  <a:lnTo>
                    <a:pt x="194" y="14603"/>
                  </a:lnTo>
                  <a:lnTo>
                    <a:pt x="194" y="13206"/>
                  </a:lnTo>
                  <a:lnTo>
                    <a:pt x="194" y="13037"/>
                  </a:lnTo>
                  <a:lnTo>
                    <a:pt x="194" y="8724"/>
                  </a:lnTo>
                  <a:close/>
                  <a:moveTo>
                    <a:pt x="1" y="16170"/>
                  </a:moveTo>
                  <a:lnTo>
                    <a:pt x="1" y="21447"/>
                  </a:lnTo>
                  <a:lnTo>
                    <a:pt x="1" y="21640"/>
                  </a:lnTo>
                  <a:lnTo>
                    <a:pt x="1" y="22242"/>
                  </a:lnTo>
                  <a:lnTo>
                    <a:pt x="194" y="22242"/>
                  </a:lnTo>
                  <a:lnTo>
                    <a:pt x="194" y="21640"/>
                  </a:lnTo>
                  <a:lnTo>
                    <a:pt x="194" y="21447"/>
                  </a:lnTo>
                  <a:lnTo>
                    <a:pt x="194" y="16170"/>
                  </a:lnTo>
                  <a:close/>
                  <a:moveTo>
                    <a:pt x="1" y="23471"/>
                  </a:moveTo>
                  <a:lnTo>
                    <a:pt x="1" y="28652"/>
                  </a:lnTo>
                  <a:lnTo>
                    <a:pt x="194" y="28508"/>
                  </a:lnTo>
                  <a:lnTo>
                    <a:pt x="194" y="234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26;p54">
              <a:extLst>
                <a:ext uri="{FF2B5EF4-FFF2-40B4-BE49-F238E27FC236}">
                  <a16:creationId xmlns:a16="http://schemas.microsoft.com/office/drawing/2014/main" id="{8A2A6CEF-235F-7906-5CA0-E2CAD5323520}"/>
                </a:ext>
              </a:extLst>
            </p:cNvPr>
            <p:cNvSpPr/>
            <p:nvPr/>
          </p:nvSpPr>
          <p:spPr>
            <a:xfrm>
              <a:off x="2074100" y="2488950"/>
              <a:ext cx="4850" cy="342800"/>
            </a:xfrm>
            <a:custGeom>
              <a:avLst/>
              <a:gdLst/>
              <a:ahLst/>
              <a:cxnLst/>
              <a:rect l="l" t="t" r="r" b="b"/>
              <a:pathLst>
                <a:path w="194" h="13712" extrusionOk="0">
                  <a:moveTo>
                    <a:pt x="193" y="0"/>
                  </a:moveTo>
                  <a:lnTo>
                    <a:pt x="0" y="145"/>
                  </a:lnTo>
                  <a:lnTo>
                    <a:pt x="0" y="1687"/>
                  </a:lnTo>
                  <a:lnTo>
                    <a:pt x="193" y="1687"/>
                  </a:lnTo>
                  <a:lnTo>
                    <a:pt x="193" y="0"/>
                  </a:lnTo>
                  <a:close/>
                  <a:moveTo>
                    <a:pt x="0" y="2916"/>
                  </a:moveTo>
                  <a:lnTo>
                    <a:pt x="0" y="8507"/>
                  </a:lnTo>
                  <a:lnTo>
                    <a:pt x="193" y="8507"/>
                  </a:lnTo>
                  <a:lnTo>
                    <a:pt x="193" y="2916"/>
                  </a:lnTo>
                  <a:cubicBezTo>
                    <a:pt x="169" y="2940"/>
                    <a:pt x="145" y="2940"/>
                    <a:pt x="97" y="2940"/>
                  </a:cubicBezTo>
                  <a:cubicBezTo>
                    <a:pt x="73" y="2940"/>
                    <a:pt x="49" y="2940"/>
                    <a:pt x="0" y="2916"/>
                  </a:cubicBezTo>
                  <a:close/>
                  <a:moveTo>
                    <a:pt x="0" y="9736"/>
                  </a:moveTo>
                  <a:lnTo>
                    <a:pt x="0" y="13278"/>
                  </a:lnTo>
                  <a:lnTo>
                    <a:pt x="0" y="13543"/>
                  </a:lnTo>
                  <a:lnTo>
                    <a:pt x="0" y="13615"/>
                  </a:lnTo>
                  <a:cubicBezTo>
                    <a:pt x="0" y="13664"/>
                    <a:pt x="49" y="13712"/>
                    <a:pt x="97" y="13712"/>
                  </a:cubicBezTo>
                  <a:cubicBezTo>
                    <a:pt x="121" y="13712"/>
                    <a:pt x="145" y="13688"/>
                    <a:pt x="145" y="13688"/>
                  </a:cubicBezTo>
                  <a:cubicBezTo>
                    <a:pt x="169" y="13664"/>
                    <a:pt x="193" y="13639"/>
                    <a:pt x="193" y="13615"/>
                  </a:cubicBezTo>
                  <a:lnTo>
                    <a:pt x="193" y="13471"/>
                  </a:lnTo>
                  <a:lnTo>
                    <a:pt x="193" y="9736"/>
                  </a:lnTo>
                  <a:cubicBezTo>
                    <a:pt x="169" y="9736"/>
                    <a:pt x="145" y="9760"/>
                    <a:pt x="97" y="9760"/>
                  </a:cubicBezTo>
                  <a:cubicBezTo>
                    <a:pt x="73" y="9760"/>
                    <a:pt x="49" y="9736"/>
                    <a:pt x="0" y="9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27;p54">
              <a:extLst>
                <a:ext uri="{FF2B5EF4-FFF2-40B4-BE49-F238E27FC236}">
                  <a16:creationId xmlns:a16="http://schemas.microsoft.com/office/drawing/2014/main" id="{5339E6CC-0891-8C56-8B93-BD9D8DA8FA2A}"/>
                </a:ext>
              </a:extLst>
            </p:cNvPr>
            <p:cNvSpPr/>
            <p:nvPr/>
          </p:nvSpPr>
          <p:spPr>
            <a:xfrm>
              <a:off x="2623525" y="2234100"/>
              <a:ext cx="31350" cy="30750"/>
            </a:xfrm>
            <a:custGeom>
              <a:avLst/>
              <a:gdLst/>
              <a:ahLst/>
              <a:cxnLst/>
              <a:rect l="l" t="t" r="r" b="b"/>
              <a:pathLst>
                <a:path w="1254" h="1230" extrusionOk="0">
                  <a:moveTo>
                    <a:pt x="531" y="1"/>
                  </a:moveTo>
                  <a:cubicBezTo>
                    <a:pt x="338" y="25"/>
                    <a:pt x="145" y="170"/>
                    <a:pt x="73" y="338"/>
                  </a:cubicBezTo>
                  <a:cubicBezTo>
                    <a:pt x="49" y="386"/>
                    <a:pt x="25" y="459"/>
                    <a:pt x="25" y="507"/>
                  </a:cubicBezTo>
                  <a:cubicBezTo>
                    <a:pt x="0" y="555"/>
                    <a:pt x="0" y="579"/>
                    <a:pt x="0" y="603"/>
                  </a:cubicBezTo>
                  <a:cubicBezTo>
                    <a:pt x="0" y="917"/>
                    <a:pt x="241" y="1182"/>
                    <a:pt x="531" y="1230"/>
                  </a:cubicBezTo>
                  <a:lnTo>
                    <a:pt x="723" y="1230"/>
                  </a:lnTo>
                  <a:cubicBezTo>
                    <a:pt x="916" y="1206"/>
                    <a:pt x="1109" y="1061"/>
                    <a:pt x="1181" y="868"/>
                  </a:cubicBezTo>
                  <a:cubicBezTo>
                    <a:pt x="1205" y="820"/>
                    <a:pt x="1229" y="772"/>
                    <a:pt x="1254" y="700"/>
                  </a:cubicBezTo>
                  <a:cubicBezTo>
                    <a:pt x="1254" y="676"/>
                    <a:pt x="1254" y="651"/>
                    <a:pt x="1254" y="603"/>
                  </a:cubicBezTo>
                  <a:cubicBezTo>
                    <a:pt x="1254" y="459"/>
                    <a:pt x="1181" y="314"/>
                    <a:pt x="1109" y="218"/>
                  </a:cubicBezTo>
                  <a:lnTo>
                    <a:pt x="651" y="651"/>
                  </a:lnTo>
                  <a:lnTo>
                    <a:pt x="603" y="651"/>
                  </a:lnTo>
                  <a:lnTo>
                    <a:pt x="603" y="579"/>
                  </a:lnTo>
                  <a:lnTo>
                    <a:pt x="1037" y="145"/>
                  </a:lnTo>
                  <a:cubicBezTo>
                    <a:pt x="940" y="73"/>
                    <a:pt x="844" y="25"/>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28;p54">
              <a:extLst>
                <a:ext uri="{FF2B5EF4-FFF2-40B4-BE49-F238E27FC236}">
                  <a16:creationId xmlns:a16="http://schemas.microsoft.com/office/drawing/2014/main" id="{B348DF16-80CB-7E9E-956E-5D58027E0E59}"/>
                </a:ext>
              </a:extLst>
            </p:cNvPr>
            <p:cNvSpPr/>
            <p:nvPr/>
          </p:nvSpPr>
          <p:spPr>
            <a:xfrm>
              <a:off x="2623525" y="2531100"/>
              <a:ext cx="31350" cy="31375"/>
            </a:xfrm>
            <a:custGeom>
              <a:avLst/>
              <a:gdLst/>
              <a:ahLst/>
              <a:cxnLst/>
              <a:rect l="l" t="t" r="r" b="b"/>
              <a:pathLst>
                <a:path w="1254" h="1255" extrusionOk="0">
                  <a:moveTo>
                    <a:pt x="531" y="1"/>
                  </a:moveTo>
                  <a:cubicBezTo>
                    <a:pt x="314" y="49"/>
                    <a:pt x="121" y="194"/>
                    <a:pt x="49" y="387"/>
                  </a:cubicBezTo>
                  <a:cubicBezTo>
                    <a:pt x="25" y="459"/>
                    <a:pt x="25" y="507"/>
                    <a:pt x="0" y="579"/>
                  </a:cubicBezTo>
                  <a:cubicBezTo>
                    <a:pt x="0" y="579"/>
                    <a:pt x="0" y="603"/>
                    <a:pt x="0" y="628"/>
                  </a:cubicBezTo>
                  <a:cubicBezTo>
                    <a:pt x="0" y="941"/>
                    <a:pt x="241" y="1182"/>
                    <a:pt x="531" y="1230"/>
                  </a:cubicBezTo>
                  <a:cubicBezTo>
                    <a:pt x="555" y="1254"/>
                    <a:pt x="603" y="1254"/>
                    <a:pt x="627" y="1254"/>
                  </a:cubicBezTo>
                  <a:cubicBezTo>
                    <a:pt x="651" y="1254"/>
                    <a:pt x="699" y="1254"/>
                    <a:pt x="723" y="1230"/>
                  </a:cubicBezTo>
                  <a:cubicBezTo>
                    <a:pt x="844" y="1230"/>
                    <a:pt x="940" y="1158"/>
                    <a:pt x="1037" y="1085"/>
                  </a:cubicBezTo>
                  <a:lnTo>
                    <a:pt x="603" y="652"/>
                  </a:lnTo>
                  <a:lnTo>
                    <a:pt x="603" y="579"/>
                  </a:lnTo>
                  <a:lnTo>
                    <a:pt x="651" y="579"/>
                  </a:lnTo>
                  <a:lnTo>
                    <a:pt x="1109" y="1037"/>
                  </a:lnTo>
                  <a:cubicBezTo>
                    <a:pt x="1157" y="965"/>
                    <a:pt x="1181" y="893"/>
                    <a:pt x="1205" y="820"/>
                  </a:cubicBezTo>
                  <a:cubicBezTo>
                    <a:pt x="1229" y="772"/>
                    <a:pt x="1254" y="700"/>
                    <a:pt x="1254" y="652"/>
                  </a:cubicBezTo>
                  <a:cubicBezTo>
                    <a:pt x="1254" y="628"/>
                    <a:pt x="1254" y="628"/>
                    <a:pt x="1254" y="628"/>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29;p54">
              <a:extLst>
                <a:ext uri="{FF2B5EF4-FFF2-40B4-BE49-F238E27FC236}">
                  <a16:creationId xmlns:a16="http://schemas.microsoft.com/office/drawing/2014/main" id="{2B34CDA5-D8B8-E4DC-5848-2EFC2FE16B9B}"/>
                </a:ext>
              </a:extLst>
            </p:cNvPr>
            <p:cNvSpPr/>
            <p:nvPr/>
          </p:nvSpPr>
          <p:spPr>
            <a:xfrm>
              <a:off x="2623525" y="2694975"/>
              <a:ext cx="31350" cy="31350"/>
            </a:xfrm>
            <a:custGeom>
              <a:avLst/>
              <a:gdLst/>
              <a:ahLst/>
              <a:cxnLst/>
              <a:rect l="l" t="t" r="r" b="b"/>
              <a:pathLst>
                <a:path w="1254" h="1254" extrusionOk="0">
                  <a:moveTo>
                    <a:pt x="531" y="1"/>
                  </a:moveTo>
                  <a:cubicBezTo>
                    <a:pt x="290" y="49"/>
                    <a:pt x="97" y="217"/>
                    <a:pt x="25" y="458"/>
                  </a:cubicBezTo>
                  <a:cubicBezTo>
                    <a:pt x="25" y="507"/>
                    <a:pt x="0" y="555"/>
                    <a:pt x="0" y="627"/>
                  </a:cubicBezTo>
                  <a:cubicBezTo>
                    <a:pt x="0" y="627"/>
                    <a:pt x="0" y="627"/>
                    <a:pt x="0" y="651"/>
                  </a:cubicBezTo>
                  <a:cubicBezTo>
                    <a:pt x="25" y="940"/>
                    <a:pt x="241" y="1181"/>
                    <a:pt x="531" y="1230"/>
                  </a:cubicBezTo>
                  <a:cubicBezTo>
                    <a:pt x="555" y="1230"/>
                    <a:pt x="603" y="1254"/>
                    <a:pt x="627" y="1254"/>
                  </a:cubicBezTo>
                  <a:cubicBezTo>
                    <a:pt x="651" y="1254"/>
                    <a:pt x="699" y="1230"/>
                    <a:pt x="723" y="1230"/>
                  </a:cubicBezTo>
                  <a:cubicBezTo>
                    <a:pt x="916" y="1205"/>
                    <a:pt x="1109" y="1061"/>
                    <a:pt x="1181" y="892"/>
                  </a:cubicBezTo>
                  <a:cubicBezTo>
                    <a:pt x="1205" y="820"/>
                    <a:pt x="1229" y="772"/>
                    <a:pt x="1229" y="699"/>
                  </a:cubicBezTo>
                  <a:cubicBezTo>
                    <a:pt x="1254" y="675"/>
                    <a:pt x="1254" y="651"/>
                    <a:pt x="1254" y="627"/>
                  </a:cubicBezTo>
                  <a:cubicBezTo>
                    <a:pt x="1254" y="314"/>
                    <a:pt x="1013"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0;p54">
              <a:extLst>
                <a:ext uri="{FF2B5EF4-FFF2-40B4-BE49-F238E27FC236}">
                  <a16:creationId xmlns:a16="http://schemas.microsoft.com/office/drawing/2014/main" id="{E9960932-9C7F-B832-C14B-AA67B32357A8}"/>
                </a:ext>
              </a:extLst>
            </p:cNvPr>
            <p:cNvSpPr/>
            <p:nvPr/>
          </p:nvSpPr>
          <p:spPr>
            <a:xfrm>
              <a:off x="2342175" y="2652800"/>
              <a:ext cx="31350" cy="30750"/>
            </a:xfrm>
            <a:custGeom>
              <a:avLst/>
              <a:gdLst/>
              <a:ahLst/>
              <a:cxnLst/>
              <a:rect l="l" t="t" r="r" b="b"/>
              <a:pathLst>
                <a:path w="1254" h="1230" extrusionOk="0">
                  <a:moveTo>
                    <a:pt x="531" y="1"/>
                  </a:moveTo>
                  <a:cubicBezTo>
                    <a:pt x="266" y="49"/>
                    <a:pt x="49" y="266"/>
                    <a:pt x="25" y="531"/>
                  </a:cubicBezTo>
                  <a:cubicBezTo>
                    <a:pt x="1" y="555"/>
                    <a:pt x="1" y="579"/>
                    <a:pt x="1" y="603"/>
                  </a:cubicBezTo>
                  <a:cubicBezTo>
                    <a:pt x="1" y="651"/>
                    <a:pt x="1" y="675"/>
                    <a:pt x="25" y="724"/>
                  </a:cubicBezTo>
                  <a:cubicBezTo>
                    <a:pt x="25" y="820"/>
                    <a:pt x="97" y="941"/>
                    <a:pt x="170" y="1013"/>
                  </a:cubicBezTo>
                  <a:lnTo>
                    <a:pt x="603" y="579"/>
                  </a:lnTo>
                  <a:lnTo>
                    <a:pt x="651" y="579"/>
                  </a:lnTo>
                  <a:lnTo>
                    <a:pt x="651" y="651"/>
                  </a:lnTo>
                  <a:lnTo>
                    <a:pt x="218" y="1085"/>
                  </a:lnTo>
                  <a:cubicBezTo>
                    <a:pt x="314" y="1157"/>
                    <a:pt x="410" y="1206"/>
                    <a:pt x="531" y="1230"/>
                  </a:cubicBezTo>
                  <a:lnTo>
                    <a:pt x="724" y="1230"/>
                  </a:lnTo>
                  <a:cubicBezTo>
                    <a:pt x="989" y="1181"/>
                    <a:pt x="1206" y="989"/>
                    <a:pt x="1254" y="700"/>
                  </a:cubicBezTo>
                  <a:cubicBezTo>
                    <a:pt x="1254" y="675"/>
                    <a:pt x="1254" y="651"/>
                    <a:pt x="1254" y="603"/>
                  </a:cubicBezTo>
                  <a:cubicBezTo>
                    <a:pt x="1254" y="579"/>
                    <a:pt x="1254" y="555"/>
                    <a:pt x="1254" y="531"/>
                  </a:cubicBezTo>
                  <a:cubicBezTo>
                    <a:pt x="1206" y="266"/>
                    <a:pt x="989" y="49"/>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1;p54">
              <a:extLst>
                <a:ext uri="{FF2B5EF4-FFF2-40B4-BE49-F238E27FC236}">
                  <a16:creationId xmlns:a16="http://schemas.microsoft.com/office/drawing/2014/main" id="{11A1018F-D264-0118-BFD1-0E586B1D5F36}"/>
                </a:ext>
              </a:extLst>
            </p:cNvPr>
            <p:cNvSpPr/>
            <p:nvPr/>
          </p:nvSpPr>
          <p:spPr>
            <a:xfrm>
              <a:off x="2342175" y="2835350"/>
              <a:ext cx="31350" cy="30750"/>
            </a:xfrm>
            <a:custGeom>
              <a:avLst/>
              <a:gdLst/>
              <a:ahLst/>
              <a:cxnLst/>
              <a:rect l="l" t="t" r="r" b="b"/>
              <a:pathLst>
                <a:path w="1254" h="1230" extrusionOk="0">
                  <a:moveTo>
                    <a:pt x="531" y="0"/>
                  </a:moveTo>
                  <a:cubicBezTo>
                    <a:pt x="266" y="48"/>
                    <a:pt x="49" y="265"/>
                    <a:pt x="25" y="555"/>
                  </a:cubicBezTo>
                  <a:cubicBezTo>
                    <a:pt x="1" y="579"/>
                    <a:pt x="1" y="579"/>
                    <a:pt x="1" y="603"/>
                  </a:cubicBezTo>
                  <a:cubicBezTo>
                    <a:pt x="1" y="651"/>
                    <a:pt x="25" y="699"/>
                    <a:pt x="25" y="723"/>
                  </a:cubicBezTo>
                  <a:cubicBezTo>
                    <a:pt x="73" y="988"/>
                    <a:pt x="266" y="1181"/>
                    <a:pt x="531" y="1229"/>
                  </a:cubicBezTo>
                  <a:lnTo>
                    <a:pt x="724" y="1229"/>
                  </a:lnTo>
                  <a:cubicBezTo>
                    <a:pt x="989" y="1181"/>
                    <a:pt x="1206" y="988"/>
                    <a:pt x="1254" y="699"/>
                  </a:cubicBezTo>
                  <a:cubicBezTo>
                    <a:pt x="1254" y="675"/>
                    <a:pt x="1254" y="651"/>
                    <a:pt x="1254" y="603"/>
                  </a:cubicBezTo>
                  <a:cubicBezTo>
                    <a:pt x="1254" y="579"/>
                    <a:pt x="1254" y="555"/>
                    <a:pt x="1254" y="530"/>
                  </a:cubicBezTo>
                  <a:cubicBezTo>
                    <a:pt x="1206" y="265"/>
                    <a:pt x="989" y="48"/>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2;p54">
              <a:extLst>
                <a:ext uri="{FF2B5EF4-FFF2-40B4-BE49-F238E27FC236}">
                  <a16:creationId xmlns:a16="http://schemas.microsoft.com/office/drawing/2014/main" id="{77CDECC4-BCC9-0EAC-5A1B-0FA5A82660D0}"/>
                </a:ext>
              </a:extLst>
            </p:cNvPr>
            <p:cNvSpPr/>
            <p:nvPr/>
          </p:nvSpPr>
          <p:spPr>
            <a:xfrm>
              <a:off x="2342175" y="2466050"/>
              <a:ext cx="31350" cy="31350"/>
            </a:xfrm>
            <a:custGeom>
              <a:avLst/>
              <a:gdLst/>
              <a:ahLst/>
              <a:cxnLst/>
              <a:rect l="l" t="t" r="r" b="b"/>
              <a:pathLst>
                <a:path w="1254" h="1254" extrusionOk="0">
                  <a:moveTo>
                    <a:pt x="627" y="0"/>
                  </a:moveTo>
                  <a:cubicBezTo>
                    <a:pt x="603" y="0"/>
                    <a:pt x="579" y="0"/>
                    <a:pt x="531" y="25"/>
                  </a:cubicBezTo>
                  <a:cubicBezTo>
                    <a:pt x="266" y="49"/>
                    <a:pt x="49" y="266"/>
                    <a:pt x="25" y="555"/>
                  </a:cubicBezTo>
                  <a:cubicBezTo>
                    <a:pt x="1" y="579"/>
                    <a:pt x="1" y="603"/>
                    <a:pt x="1" y="627"/>
                  </a:cubicBezTo>
                  <a:cubicBezTo>
                    <a:pt x="1" y="675"/>
                    <a:pt x="1" y="699"/>
                    <a:pt x="25" y="747"/>
                  </a:cubicBezTo>
                  <a:cubicBezTo>
                    <a:pt x="73" y="988"/>
                    <a:pt x="266" y="1205"/>
                    <a:pt x="531" y="1254"/>
                  </a:cubicBezTo>
                  <a:lnTo>
                    <a:pt x="724" y="1254"/>
                  </a:lnTo>
                  <a:cubicBezTo>
                    <a:pt x="989" y="1205"/>
                    <a:pt x="1206" y="988"/>
                    <a:pt x="1254" y="723"/>
                  </a:cubicBezTo>
                  <a:cubicBezTo>
                    <a:pt x="1254" y="699"/>
                    <a:pt x="1254" y="651"/>
                    <a:pt x="1254" y="627"/>
                  </a:cubicBezTo>
                  <a:cubicBezTo>
                    <a:pt x="1254" y="603"/>
                    <a:pt x="1254" y="579"/>
                    <a:pt x="1254" y="531"/>
                  </a:cubicBezTo>
                  <a:cubicBezTo>
                    <a:pt x="1206" y="266"/>
                    <a:pt x="989" y="49"/>
                    <a:pt x="724" y="25"/>
                  </a:cubicBezTo>
                  <a:cubicBezTo>
                    <a:pt x="700" y="0"/>
                    <a:pt x="651" y="0"/>
                    <a:pt x="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3;p54">
              <a:extLst>
                <a:ext uri="{FF2B5EF4-FFF2-40B4-BE49-F238E27FC236}">
                  <a16:creationId xmlns:a16="http://schemas.microsoft.com/office/drawing/2014/main" id="{F9504494-B87B-F52F-D235-131327C2DBA2}"/>
                </a:ext>
              </a:extLst>
            </p:cNvPr>
            <p:cNvSpPr/>
            <p:nvPr/>
          </p:nvSpPr>
          <p:spPr>
            <a:xfrm>
              <a:off x="2060850" y="2531100"/>
              <a:ext cx="31350" cy="31375"/>
            </a:xfrm>
            <a:custGeom>
              <a:avLst/>
              <a:gdLst/>
              <a:ahLst/>
              <a:cxnLst/>
              <a:rect l="l" t="t" r="r" b="b"/>
              <a:pathLst>
                <a:path w="1254" h="1255" extrusionOk="0">
                  <a:moveTo>
                    <a:pt x="530" y="1"/>
                  </a:moveTo>
                  <a:cubicBezTo>
                    <a:pt x="241" y="49"/>
                    <a:pt x="0" y="314"/>
                    <a:pt x="0" y="628"/>
                  </a:cubicBezTo>
                  <a:cubicBezTo>
                    <a:pt x="0" y="652"/>
                    <a:pt x="24" y="676"/>
                    <a:pt x="24" y="700"/>
                  </a:cubicBezTo>
                  <a:cubicBezTo>
                    <a:pt x="24" y="748"/>
                    <a:pt x="48" y="820"/>
                    <a:pt x="73" y="869"/>
                  </a:cubicBezTo>
                  <a:cubicBezTo>
                    <a:pt x="97" y="917"/>
                    <a:pt x="121" y="989"/>
                    <a:pt x="169" y="1037"/>
                  </a:cubicBezTo>
                  <a:lnTo>
                    <a:pt x="603" y="579"/>
                  </a:lnTo>
                  <a:lnTo>
                    <a:pt x="675" y="579"/>
                  </a:lnTo>
                  <a:lnTo>
                    <a:pt x="675" y="652"/>
                  </a:lnTo>
                  <a:lnTo>
                    <a:pt x="217" y="1085"/>
                  </a:lnTo>
                  <a:cubicBezTo>
                    <a:pt x="314" y="1158"/>
                    <a:pt x="434" y="1230"/>
                    <a:pt x="530" y="1230"/>
                  </a:cubicBezTo>
                  <a:cubicBezTo>
                    <a:pt x="579" y="1254"/>
                    <a:pt x="603" y="1254"/>
                    <a:pt x="627" y="1254"/>
                  </a:cubicBezTo>
                  <a:cubicBezTo>
                    <a:pt x="675" y="1254"/>
                    <a:pt x="699" y="1254"/>
                    <a:pt x="723" y="1230"/>
                  </a:cubicBezTo>
                  <a:cubicBezTo>
                    <a:pt x="1012" y="1182"/>
                    <a:pt x="1253" y="941"/>
                    <a:pt x="1253" y="628"/>
                  </a:cubicBezTo>
                  <a:cubicBezTo>
                    <a:pt x="1253" y="603"/>
                    <a:pt x="1253" y="555"/>
                    <a:pt x="1253" y="531"/>
                  </a:cubicBezTo>
                  <a:cubicBezTo>
                    <a:pt x="1229" y="459"/>
                    <a:pt x="1229" y="411"/>
                    <a:pt x="1205" y="362"/>
                  </a:cubicBezTo>
                  <a:cubicBezTo>
                    <a:pt x="1109" y="170"/>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4;p54">
              <a:extLst>
                <a:ext uri="{FF2B5EF4-FFF2-40B4-BE49-F238E27FC236}">
                  <a16:creationId xmlns:a16="http://schemas.microsoft.com/office/drawing/2014/main" id="{C2D73676-47B8-5652-63C2-9983AD4FFBAA}"/>
                </a:ext>
              </a:extLst>
            </p:cNvPr>
            <p:cNvSpPr/>
            <p:nvPr/>
          </p:nvSpPr>
          <p:spPr>
            <a:xfrm>
              <a:off x="2060850" y="2701600"/>
              <a:ext cx="31350" cy="31350"/>
            </a:xfrm>
            <a:custGeom>
              <a:avLst/>
              <a:gdLst/>
              <a:ahLst/>
              <a:cxnLst/>
              <a:rect l="l" t="t" r="r" b="b"/>
              <a:pathLst>
                <a:path w="1254" h="1254" extrusionOk="0">
                  <a:moveTo>
                    <a:pt x="530" y="1"/>
                  </a:moveTo>
                  <a:cubicBezTo>
                    <a:pt x="265" y="49"/>
                    <a:pt x="48" y="266"/>
                    <a:pt x="24" y="531"/>
                  </a:cubicBezTo>
                  <a:cubicBezTo>
                    <a:pt x="24" y="579"/>
                    <a:pt x="0" y="603"/>
                    <a:pt x="0" y="627"/>
                  </a:cubicBezTo>
                  <a:cubicBezTo>
                    <a:pt x="0" y="651"/>
                    <a:pt x="24" y="699"/>
                    <a:pt x="24" y="724"/>
                  </a:cubicBezTo>
                  <a:cubicBezTo>
                    <a:pt x="73" y="989"/>
                    <a:pt x="265" y="1206"/>
                    <a:pt x="530" y="1230"/>
                  </a:cubicBezTo>
                  <a:cubicBezTo>
                    <a:pt x="579" y="1230"/>
                    <a:pt x="603" y="1254"/>
                    <a:pt x="627" y="1254"/>
                  </a:cubicBezTo>
                  <a:cubicBezTo>
                    <a:pt x="675" y="1254"/>
                    <a:pt x="699" y="1230"/>
                    <a:pt x="723" y="1230"/>
                  </a:cubicBezTo>
                  <a:cubicBezTo>
                    <a:pt x="1012" y="1181"/>
                    <a:pt x="1253" y="940"/>
                    <a:pt x="1253" y="627"/>
                  </a:cubicBezTo>
                  <a:cubicBezTo>
                    <a:pt x="1253" y="579"/>
                    <a:pt x="1253" y="555"/>
                    <a:pt x="1253" y="531"/>
                  </a:cubicBezTo>
                  <a:cubicBezTo>
                    <a:pt x="1229" y="458"/>
                    <a:pt x="1205" y="410"/>
                    <a:pt x="1181" y="338"/>
                  </a:cubicBezTo>
                  <a:cubicBezTo>
                    <a:pt x="1109" y="169"/>
                    <a:pt x="940" y="49"/>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p54">
              <a:extLst>
                <a:ext uri="{FF2B5EF4-FFF2-40B4-BE49-F238E27FC236}">
                  <a16:creationId xmlns:a16="http://schemas.microsoft.com/office/drawing/2014/main" id="{3A891687-A5EE-A57A-4656-D726190C3ECB}"/>
                </a:ext>
              </a:extLst>
            </p:cNvPr>
            <p:cNvSpPr/>
            <p:nvPr/>
          </p:nvSpPr>
          <p:spPr>
            <a:xfrm>
              <a:off x="2888600" y="1883500"/>
              <a:ext cx="94000" cy="1825"/>
            </a:xfrm>
            <a:custGeom>
              <a:avLst/>
              <a:gdLst/>
              <a:ahLst/>
              <a:cxnLst/>
              <a:rect l="l" t="t" r="r" b="b"/>
              <a:pathLst>
                <a:path w="3760" h="73" extrusionOk="0">
                  <a:moveTo>
                    <a:pt x="121" y="0"/>
                  </a:moveTo>
                  <a:lnTo>
                    <a:pt x="0" y="72"/>
                  </a:lnTo>
                  <a:lnTo>
                    <a:pt x="3711" y="72"/>
                  </a:lnTo>
                  <a:lnTo>
                    <a:pt x="3760" y="48"/>
                  </a:lnTo>
                  <a:lnTo>
                    <a:pt x="3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p54">
              <a:extLst>
                <a:ext uri="{FF2B5EF4-FFF2-40B4-BE49-F238E27FC236}">
                  <a16:creationId xmlns:a16="http://schemas.microsoft.com/office/drawing/2014/main" id="{0795EE49-6482-508A-F515-B4CC3C08B4EB}"/>
                </a:ext>
              </a:extLst>
            </p:cNvPr>
            <p:cNvSpPr/>
            <p:nvPr/>
          </p:nvSpPr>
          <p:spPr>
            <a:xfrm>
              <a:off x="2638575" y="2545575"/>
              <a:ext cx="137400" cy="137975"/>
            </a:xfrm>
            <a:custGeom>
              <a:avLst/>
              <a:gdLst/>
              <a:ahLst/>
              <a:cxnLst/>
              <a:rect l="l" t="t" r="r" b="b"/>
              <a:pathLst>
                <a:path w="5496" h="5519" extrusionOk="0">
                  <a:moveTo>
                    <a:pt x="1" y="0"/>
                  </a:moveTo>
                  <a:lnTo>
                    <a:pt x="1" y="73"/>
                  </a:lnTo>
                  <a:lnTo>
                    <a:pt x="435" y="506"/>
                  </a:lnTo>
                  <a:lnTo>
                    <a:pt x="4242" y="4338"/>
                  </a:lnTo>
                  <a:lnTo>
                    <a:pt x="4411" y="4507"/>
                  </a:lnTo>
                  <a:lnTo>
                    <a:pt x="5423" y="5519"/>
                  </a:lnTo>
                  <a:lnTo>
                    <a:pt x="5495" y="5470"/>
                  </a:lnTo>
                  <a:lnTo>
                    <a:pt x="4435" y="4386"/>
                  </a:lnTo>
                  <a:lnTo>
                    <a:pt x="4266" y="4217"/>
                  </a:lnTo>
                  <a:lnTo>
                    <a:pt x="507" y="458"/>
                  </a:lnTo>
                  <a:lnTo>
                    <a:pt x="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7;p54">
              <a:extLst>
                <a:ext uri="{FF2B5EF4-FFF2-40B4-BE49-F238E27FC236}">
                  <a16:creationId xmlns:a16="http://schemas.microsoft.com/office/drawing/2014/main" id="{60C884C8-28B0-98AD-9659-59D8535043C9}"/>
                </a:ext>
              </a:extLst>
            </p:cNvPr>
            <p:cNvSpPr/>
            <p:nvPr/>
          </p:nvSpPr>
          <p:spPr>
            <a:xfrm>
              <a:off x="1858425" y="2667275"/>
              <a:ext cx="500050" cy="286775"/>
            </a:xfrm>
            <a:custGeom>
              <a:avLst/>
              <a:gdLst/>
              <a:ahLst/>
              <a:cxnLst/>
              <a:rect l="l" t="t" r="r" b="b"/>
              <a:pathLst>
                <a:path w="20002" h="11471" extrusionOk="0">
                  <a:moveTo>
                    <a:pt x="19953" y="0"/>
                  </a:moveTo>
                  <a:lnTo>
                    <a:pt x="19520" y="434"/>
                  </a:lnTo>
                  <a:lnTo>
                    <a:pt x="15447" y="4506"/>
                  </a:lnTo>
                  <a:lnTo>
                    <a:pt x="15302" y="4651"/>
                  </a:lnTo>
                  <a:lnTo>
                    <a:pt x="11929" y="8025"/>
                  </a:lnTo>
                  <a:lnTo>
                    <a:pt x="11688" y="8266"/>
                  </a:lnTo>
                  <a:lnTo>
                    <a:pt x="11375" y="8579"/>
                  </a:lnTo>
                  <a:lnTo>
                    <a:pt x="11230" y="8723"/>
                  </a:lnTo>
                  <a:lnTo>
                    <a:pt x="8579" y="11374"/>
                  </a:lnTo>
                  <a:lnTo>
                    <a:pt x="49" y="11374"/>
                  </a:lnTo>
                  <a:lnTo>
                    <a:pt x="0" y="11422"/>
                  </a:lnTo>
                  <a:lnTo>
                    <a:pt x="49" y="11471"/>
                  </a:lnTo>
                  <a:lnTo>
                    <a:pt x="8603" y="11471"/>
                  </a:lnTo>
                  <a:lnTo>
                    <a:pt x="8627" y="11446"/>
                  </a:lnTo>
                  <a:lnTo>
                    <a:pt x="11302" y="8772"/>
                  </a:lnTo>
                  <a:lnTo>
                    <a:pt x="11447" y="8651"/>
                  </a:lnTo>
                  <a:lnTo>
                    <a:pt x="11856" y="8217"/>
                  </a:lnTo>
                  <a:lnTo>
                    <a:pt x="12073" y="8000"/>
                  </a:lnTo>
                  <a:lnTo>
                    <a:pt x="15375" y="4699"/>
                  </a:lnTo>
                  <a:lnTo>
                    <a:pt x="15495" y="4579"/>
                  </a:lnTo>
                  <a:lnTo>
                    <a:pt x="19568" y="506"/>
                  </a:lnTo>
                  <a:lnTo>
                    <a:pt x="20001" y="72"/>
                  </a:lnTo>
                  <a:lnTo>
                    <a:pt x="20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8;p54">
              <a:extLst>
                <a:ext uri="{FF2B5EF4-FFF2-40B4-BE49-F238E27FC236}">
                  <a16:creationId xmlns:a16="http://schemas.microsoft.com/office/drawing/2014/main" id="{C9DBBA2E-27EB-A9EE-37CF-BFD6C1F1CA08}"/>
                </a:ext>
              </a:extLst>
            </p:cNvPr>
            <p:cNvSpPr/>
            <p:nvPr/>
          </p:nvSpPr>
          <p:spPr>
            <a:xfrm>
              <a:off x="2638575" y="2132300"/>
              <a:ext cx="344025" cy="118100"/>
            </a:xfrm>
            <a:custGeom>
              <a:avLst/>
              <a:gdLst/>
              <a:ahLst/>
              <a:cxnLst/>
              <a:rect l="l" t="t" r="r" b="b"/>
              <a:pathLst>
                <a:path w="13761" h="4724" extrusionOk="0">
                  <a:moveTo>
                    <a:pt x="4628" y="0"/>
                  </a:moveTo>
                  <a:lnTo>
                    <a:pt x="4025" y="627"/>
                  </a:lnTo>
                  <a:lnTo>
                    <a:pt x="3881" y="771"/>
                  </a:lnTo>
                  <a:lnTo>
                    <a:pt x="435" y="4217"/>
                  </a:lnTo>
                  <a:lnTo>
                    <a:pt x="1" y="4651"/>
                  </a:lnTo>
                  <a:lnTo>
                    <a:pt x="1" y="4723"/>
                  </a:lnTo>
                  <a:lnTo>
                    <a:pt x="49" y="4723"/>
                  </a:lnTo>
                  <a:lnTo>
                    <a:pt x="507" y="4290"/>
                  </a:lnTo>
                  <a:lnTo>
                    <a:pt x="3905" y="868"/>
                  </a:lnTo>
                  <a:lnTo>
                    <a:pt x="4049" y="723"/>
                  </a:lnTo>
                  <a:lnTo>
                    <a:pt x="4700" y="73"/>
                  </a:lnTo>
                  <a:lnTo>
                    <a:pt x="13712" y="73"/>
                  </a:lnTo>
                  <a:lnTo>
                    <a:pt x="13761" y="49"/>
                  </a:lnTo>
                  <a:lnTo>
                    <a:pt x="13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9;p54">
              <a:extLst>
                <a:ext uri="{FF2B5EF4-FFF2-40B4-BE49-F238E27FC236}">
                  <a16:creationId xmlns:a16="http://schemas.microsoft.com/office/drawing/2014/main" id="{B9C3B7D8-A8C4-501E-3B3E-02A0A696656A}"/>
                </a:ext>
              </a:extLst>
            </p:cNvPr>
            <p:cNvSpPr/>
            <p:nvPr/>
          </p:nvSpPr>
          <p:spPr>
            <a:xfrm>
              <a:off x="1804200" y="2545575"/>
              <a:ext cx="273525" cy="148225"/>
            </a:xfrm>
            <a:custGeom>
              <a:avLst/>
              <a:gdLst/>
              <a:ahLst/>
              <a:cxnLst/>
              <a:rect l="l" t="t" r="r" b="b"/>
              <a:pathLst>
                <a:path w="10941" h="5929" extrusionOk="0">
                  <a:moveTo>
                    <a:pt x="10869" y="0"/>
                  </a:moveTo>
                  <a:lnTo>
                    <a:pt x="10435" y="458"/>
                  </a:lnTo>
                  <a:lnTo>
                    <a:pt x="7085" y="3808"/>
                  </a:lnTo>
                  <a:lnTo>
                    <a:pt x="6917" y="3976"/>
                  </a:lnTo>
                  <a:lnTo>
                    <a:pt x="5037" y="5832"/>
                  </a:lnTo>
                  <a:lnTo>
                    <a:pt x="121" y="5832"/>
                  </a:lnTo>
                  <a:lnTo>
                    <a:pt x="1" y="5928"/>
                  </a:lnTo>
                  <a:lnTo>
                    <a:pt x="5061" y="5928"/>
                  </a:lnTo>
                  <a:lnTo>
                    <a:pt x="5085" y="5904"/>
                  </a:lnTo>
                  <a:lnTo>
                    <a:pt x="6917" y="4073"/>
                  </a:lnTo>
                  <a:lnTo>
                    <a:pt x="7085" y="3928"/>
                  </a:lnTo>
                  <a:lnTo>
                    <a:pt x="10483" y="506"/>
                  </a:lnTo>
                  <a:lnTo>
                    <a:pt x="10941" y="73"/>
                  </a:lnTo>
                  <a:lnTo>
                    <a:pt x="10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40;p54">
              <a:extLst>
                <a:ext uri="{FF2B5EF4-FFF2-40B4-BE49-F238E27FC236}">
                  <a16:creationId xmlns:a16="http://schemas.microsoft.com/office/drawing/2014/main" id="{4AEB1B67-764E-21DC-2F15-17EEACEC135C}"/>
                </a:ext>
              </a:extLst>
            </p:cNvPr>
            <p:cNvSpPr/>
            <p:nvPr/>
          </p:nvSpPr>
          <p:spPr>
            <a:xfrm>
              <a:off x="1680700" y="3060050"/>
              <a:ext cx="4850" cy="2450"/>
            </a:xfrm>
            <a:custGeom>
              <a:avLst/>
              <a:gdLst/>
              <a:ahLst/>
              <a:cxnLst/>
              <a:rect l="l" t="t" r="r" b="b"/>
              <a:pathLst>
                <a:path w="194" h="98" extrusionOk="0">
                  <a:moveTo>
                    <a:pt x="193" y="1"/>
                  </a:moveTo>
                  <a:lnTo>
                    <a:pt x="1" y="25"/>
                  </a:lnTo>
                  <a:lnTo>
                    <a:pt x="1" y="97"/>
                  </a:lnTo>
                  <a:lnTo>
                    <a:pt x="193" y="97"/>
                  </a:lnTo>
                  <a:lnTo>
                    <a:pt x="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387;p44">
            <a:extLst>
              <a:ext uri="{FF2B5EF4-FFF2-40B4-BE49-F238E27FC236}">
                <a16:creationId xmlns:a16="http://schemas.microsoft.com/office/drawing/2014/main" id="{2ECCD883-8624-4E01-E0F7-39479FC4C66E}"/>
              </a:ext>
            </a:extLst>
          </p:cNvPr>
          <p:cNvSpPr txBox="1">
            <a:spLocks/>
          </p:cNvSpPr>
          <p:nvPr/>
        </p:nvSpPr>
        <p:spPr>
          <a:xfrm flipH="1">
            <a:off x="24467" y="390426"/>
            <a:ext cx="880901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600">
                <a:solidFill>
                  <a:schemeClr val="bg1"/>
                </a:solidFill>
                <a:latin typeface="Play" panose="020B0604020202020204" charset="0"/>
              </a:rPr>
              <a:t>Để phòng chống lỗi tràn bộ đệm một cách hiệu quả, cần kết hợp nhiều biện pháp.</a:t>
            </a:r>
          </a:p>
        </p:txBody>
      </p:sp>
      <p:cxnSp>
        <p:nvCxnSpPr>
          <p:cNvPr id="277" name="Straight Connector 276">
            <a:extLst>
              <a:ext uri="{FF2B5EF4-FFF2-40B4-BE49-F238E27FC236}">
                <a16:creationId xmlns:a16="http://schemas.microsoft.com/office/drawing/2014/main" id="{184E940E-A9D6-64EA-0582-295212BE396F}"/>
              </a:ext>
            </a:extLst>
          </p:cNvPr>
          <p:cNvCxnSpPr>
            <a:cxnSpLocks/>
          </p:cNvCxnSpPr>
          <p:nvPr/>
        </p:nvCxnSpPr>
        <p:spPr>
          <a:xfrm>
            <a:off x="-178231" y="1170119"/>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90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4"/>
          <p:cNvSpPr/>
          <p:nvPr/>
        </p:nvSpPr>
        <p:spPr>
          <a:xfrm>
            <a:off x="3703625" y="1309438"/>
            <a:ext cx="4724400" cy="2442900"/>
          </a:xfrm>
          <a:prstGeom prst="roundRect">
            <a:avLst>
              <a:gd name="adj" fmla="val 541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txBox="1">
            <a:spLocks noGrp="1"/>
          </p:cNvSpPr>
          <p:nvPr>
            <p:ph type="ctrTitle"/>
          </p:nvPr>
        </p:nvSpPr>
        <p:spPr>
          <a:xfrm>
            <a:off x="3733988" y="2057242"/>
            <a:ext cx="4724400" cy="8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Thanks</a:t>
            </a:r>
            <a:r>
              <a:rPr lang="en">
                <a:solidFill>
                  <a:schemeClr val="accent1"/>
                </a:solidFill>
              </a:rPr>
              <a:t>!</a:t>
            </a:r>
            <a:endParaRPr>
              <a:solidFill>
                <a:schemeClr val="accent1"/>
              </a:solidFill>
            </a:endParaRPr>
          </a:p>
        </p:txBody>
      </p:sp>
      <p:grpSp>
        <p:nvGrpSpPr>
          <p:cNvPr id="1103" name="Google Shape;1103;p64"/>
          <p:cNvGrpSpPr/>
          <p:nvPr/>
        </p:nvGrpSpPr>
        <p:grpSpPr>
          <a:xfrm>
            <a:off x="554313" y="1007032"/>
            <a:ext cx="2778290" cy="3129438"/>
            <a:chOff x="311525" y="2562225"/>
            <a:chExt cx="1675890" cy="1887705"/>
          </a:xfrm>
        </p:grpSpPr>
        <p:sp>
          <p:nvSpPr>
            <p:cNvPr id="1104" name="Google Shape;1104;p64"/>
            <p:cNvSpPr/>
            <p:nvPr/>
          </p:nvSpPr>
          <p:spPr>
            <a:xfrm>
              <a:off x="311525" y="2562225"/>
              <a:ext cx="1675890" cy="1787641"/>
            </a:xfrm>
            <a:custGeom>
              <a:avLst/>
              <a:gdLst/>
              <a:ahLst/>
              <a:cxnLst/>
              <a:rect l="l" t="t" r="r" b="b"/>
              <a:pathLst>
                <a:path w="17351" h="18508" extrusionOk="0">
                  <a:moveTo>
                    <a:pt x="8218" y="18507"/>
                  </a:moveTo>
                  <a:lnTo>
                    <a:pt x="9134" y="17134"/>
                  </a:lnTo>
                  <a:lnTo>
                    <a:pt x="9158" y="17110"/>
                  </a:lnTo>
                  <a:cubicBezTo>
                    <a:pt x="12339" y="15158"/>
                    <a:pt x="14580" y="11977"/>
                    <a:pt x="15809" y="7639"/>
                  </a:cubicBezTo>
                  <a:cubicBezTo>
                    <a:pt x="15905" y="7374"/>
                    <a:pt x="15977" y="7085"/>
                    <a:pt x="16050" y="6820"/>
                  </a:cubicBezTo>
                  <a:lnTo>
                    <a:pt x="17231" y="5061"/>
                  </a:lnTo>
                  <a:cubicBezTo>
                    <a:pt x="17062" y="5976"/>
                    <a:pt x="16845" y="6916"/>
                    <a:pt x="16580" y="7856"/>
                  </a:cubicBezTo>
                  <a:cubicBezTo>
                    <a:pt x="14748" y="14290"/>
                    <a:pt x="11013" y="17206"/>
                    <a:pt x="8218" y="18507"/>
                  </a:cubicBezTo>
                  <a:close/>
                  <a:moveTo>
                    <a:pt x="2579" y="17182"/>
                  </a:moveTo>
                  <a:lnTo>
                    <a:pt x="2579" y="17182"/>
                  </a:lnTo>
                  <a:cubicBezTo>
                    <a:pt x="1760" y="16025"/>
                    <a:pt x="940" y="14459"/>
                    <a:pt x="459" y="12459"/>
                  </a:cubicBezTo>
                  <a:lnTo>
                    <a:pt x="1061" y="11567"/>
                  </a:lnTo>
                  <a:cubicBezTo>
                    <a:pt x="1302" y="12820"/>
                    <a:pt x="1688" y="14025"/>
                    <a:pt x="2266" y="15158"/>
                  </a:cubicBezTo>
                  <a:cubicBezTo>
                    <a:pt x="2507" y="15640"/>
                    <a:pt x="2772" y="16073"/>
                    <a:pt x="3037" y="16483"/>
                  </a:cubicBezTo>
                  <a:lnTo>
                    <a:pt x="2579" y="17182"/>
                  </a:lnTo>
                  <a:moveTo>
                    <a:pt x="9375" y="16772"/>
                  </a:moveTo>
                  <a:lnTo>
                    <a:pt x="15736" y="7254"/>
                  </a:lnTo>
                  <a:cubicBezTo>
                    <a:pt x="15712" y="7374"/>
                    <a:pt x="15688" y="7470"/>
                    <a:pt x="15664" y="7591"/>
                  </a:cubicBezTo>
                  <a:cubicBezTo>
                    <a:pt x="14483" y="11736"/>
                    <a:pt x="12363" y="14844"/>
                    <a:pt x="9375" y="16772"/>
                  </a:cubicBezTo>
                  <a:close/>
                  <a:moveTo>
                    <a:pt x="3133" y="16314"/>
                  </a:moveTo>
                  <a:cubicBezTo>
                    <a:pt x="2892" y="15953"/>
                    <a:pt x="2651" y="15543"/>
                    <a:pt x="2435" y="15085"/>
                  </a:cubicBezTo>
                  <a:cubicBezTo>
                    <a:pt x="1832" y="13905"/>
                    <a:pt x="1422" y="12676"/>
                    <a:pt x="1206" y="11374"/>
                  </a:cubicBezTo>
                  <a:lnTo>
                    <a:pt x="7399" y="2097"/>
                  </a:lnTo>
                  <a:cubicBezTo>
                    <a:pt x="8290" y="1976"/>
                    <a:pt x="9134" y="1711"/>
                    <a:pt x="9929" y="1326"/>
                  </a:cubicBezTo>
                  <a:cubicBezTo>
                    <a:pt x="10411" y="2121"/>
                    <a:pt x="11037" y="2820"/>
                    <a:pt x="11784" y="3398"/>
                  </a:cubicBezTo>
                  <a:lnTo>
                    <a:pt x="3133" y="16314"/>
                  </a:lnTo>
                  <a:moveTo>
                    <a:pt x="49" y="9254"/>
                  </a:moveTo>
                  <a:lnTo>
                    <a:pt x="49" y="9254"/>
                  </a:lnTo>
                  <a:cubicBezTo>
                    <a:pt x="1" y="7519"/>
                    <a:pt x="218" y="5567"/>
                    <a:pt x="844" y="3398"/>
                  </a:cubicBezTo>
                  <a:cubicBezTo>
                    <a:pt x="1181" y="2217"/>
                    <a:pt x="1567" y="1085"/>
                    <a:pt x="2001" y="0"/>
                  </a:cubicBezTo>
                  <a:cubicBezTo>
                    <a:pt x="2627" y="386"/>
                    <a:pt x="3326" y="699"/>
                    <a:pt x="4073" y="916"/>
                  </a:cubicBezTo>
                  <a:cubicBezTo>
                    <a:pt x="4531" y="1036"/>
                    <a:pt x="4989" y="1133"/>
                    <a:pt x="5447" y="1181"/>
                  </a:cubicBezTo>
                  <a:cubicBezTo>
                    <a:pt x="5712" y="1205"/>
                    <a:pt x="5977" y="1205"/>
                    <a:pt x="6242" y="1205"/>
                  </a:cubicBezTo>
                  <a:cubicBezTo>
                    <a:pt x="6893" y="1205"/>
                    <a:pt x="7543" y="1133"/>
                    <a:pt x="8146" y="964"/>
                  </a:cubicBezTo>
                  <a:cubicBezTo>
                    <a:pt x="8917" y="771"/>
                    <a:pt x="9640" y="434"/>
                    <a:pt x="10266" y="24"/>
                  </a:cubicBezTo>
                  <a:lnTo>
                    <a:pt x="10266" y="24"/>
                  </a:lnTo>
                  <a:lnTo>
                    <a:pt x="10290" y="0"/>
                  </a:lnTo>
                  <a:lnTo>
                    <a:pt x="10290" y="0"/>
                  </a:lnTo>
                  <a:lnTo>
                    <a:pt x="10314" y="24"/>
                  </a:lnTo>
                  <a:lnTo>
                    <a:pt x="10314" y="24"/>
                  </a:lnTo>
                  <a:cubicBezTo>
                    <a:pt x="10748" y="988"/>
                    <a:pt x="11423" y="1880"/>
                    <a:pt x="12315" y="2603"/>
                  </a:cubicBezTo>
                  <a:cubicBezTo>
                    <a:pt x="13110" y="3229"/>
                    <a:pt x="14050" y="3735"/>
                    <a:pt x="15110" y="4049"/>
                  </a:cubicBezTo>
                  <a:cubicBezTo>
                    <a:pt x="15857" y="4266"/>
                    <a:pt x="16604" y="4362"/>
                    <a:pt x="17327" y="4362"/>
                  </a:cubicBezTo>
                  <a:lnTo>
                    <a:pt x="17351" y="4362"/>
                  </a:lnTo>
                  <a:lnTo>
                    <a:pt x="17351" y="4362"/>
                  </a:lnTo>
                  <a:lnTo>
                    <a:pt x="17327" y="4362"/>
                  </a:lnTo>
                  <a:cubicBezTo>
                    <a:pt x="16604" y="4362"/>
                    <a:pt x="15857" y="4266"/>
                    <a:pt x="15110" y="4049"/>
                  </a:cubicBezTo>
                  <a:cubicBezTo>
                    <a:pt x="14050" y="3735"/>
                    <a:pt x="13110" y="3229"/>
                    <a:pt x="12315" y="2603"/>
                  </a:cubicBezTo>
                  <a:lnTo>
                    <a:pt x="11881" y="3253"/>
                  </a:lnTo>
                  <a:cubicBezTo>
                    <a:pt x="11134" y="2675"/>
                    <a:pt x="10507" y="1952"/>
                    <a:pt x="10025" y="1157"/>
                  </a:cubicBezTo>
                  <a:lnTo>
                    <a:pt x="9977" y="1085"/>
                  </a:lnTo>
                  <a:lnTo>
                    <a:pt x="9905" y="1133"/>
                  </a:lnTo>
                  <a:cubicBezTo>
                    <a:pt x="9158" y="1518"/>
                    <a:pt x="8363" y="1759"/>
                    <a:pt x="7519" y="1904"/>
                  </a:cubicBezTo>
                  <a:lnTo>
                    <a:pt x="8146" y="964"/>
                  </a:lnTo>
                  <a:cubicBezTo>
                    <a:pt x="7543" y="1133"/>
                    <a:pt x="6893" y="1205"/>
                    <a:pt x="6242" y="1205"/>
                  </a:cubicBezTo>
                  <a:cubicBezTo>
                    <a:pt x="5977" y="1205"/>
                    <a:pt x="5712" y="1205"/>
                    <a:pt x="5447" y="1181"/>
                  </a:cubicBezTo>
                  <a:lnTo>
                    <a:pt x="4965" y="1904"/>
                  </a:lnTo>
                  <a:cubicBezTo>
                    <a:pt x="4603" y="1832"/>
                    <a:pt x="4242" y="1759"/>
                    <a:pt x="3856" y="1663"/>
                  </a:cubicBezTo>
                  <a:lnTo>
                    <a:pt x="3832" y="1639"/>
                  </a:lnTo>
                  <a:cubicBezTo>
                    <a:pt x="3374" y="1518"/>
                    <a:pt x="2917" y="1350"/>
                    <a:pt x="2483" y="1157"/>
                  </a:cubicBezTo>
                  <a:lnTo>
                    <a:pt x="2410" y="1109"/>
                  </a:lnTo>
                  <a:lnTo>
                    <a:pt x="2362" y="1205"/>
                  </a:lnTo>
                  <a:cubicBezTo>
                    <a:pt x="2073" y="1952"/>
                    <a:pt x="1808" y="2771"/>
                    <a:pt x="1591" y="3591"/>
                  </a:cubicBezTo>
                  <a:cubicBezTo>
                    <a:pt x="1133" y="5157"/>
                    <a:pt x="892" y="6651"/>
                    <a:pt x="820" y="8097"/>
                  </a:cubicBezTo>
                  <a:lnTo>
                    <a:pt x="49" y="9254"/>
                  </a:lnTo>
                  <a:moveTo>
                    <a:pt x="1013" y="7808"/>
                  </a:moveTo>
                  <a:cubicBezTo>
                    <a:pt x="1085" y="6482"/>
                    <a:pt x="1350" y="5085"/>
                    <a:pt x="1760" y="3639"/>
                  </a:cubicBezTo>
                  <a:cubicBezTo>
                    <a:pt x="1977" y="2844"/>
                    <a:pt x="2218" y="2073"/>
                    <a:pt x="2507" y="1350"/>
                  </a:cubicBezTo>
                  <a:cubicBezTo>
                    <a:pt x="2917" y="1542"/>
                    <a:pt x="3350" y="1687"/>
                    <a:pt x="3784" y="1808"/>
                  </a:cubicBezTo>
                  <a:lnTo>
                    <a:pt x="3832" y="1832"/>
                  </a:lnTo>
                  <a:cubicBezTo>
                    <a:pt x="4170" y="1928"/>
                    <a:pt x="4507" y="2000"/>
                    <a:pt x="4868" y="2049"/>
                  </a:cubicBezTo>
                  <a:lnTo>
                    <a:pt x="1013" y="7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390726" y="2666926"/>
              <a:ext cx="1471028" cy="1550229"/>
            </a:xfrm>
            <a:custGeom>
              <a:avLst/>
              <a:gdLst/>
              <a:ahLst/>
              <a:cxnLst/>
              <a:rect l="l" t="t" r="r" b="b"/>
              <a:pathLst>
                <a:path w="15230" h="16050" extrusionOk="0">
                  <a:moveTo>
                    <a:pt x="9157" y="1"/>
                  </a:moveTo>
                  <a:lnTo>
                    <a:pt x="9085" y="49"/>
                  </a:lnTo>
                  <a:cubicBezTo>
                    <a:pt x="8338" y="434"/>
                    <a:pt x="7543" y="675"/>
                    <a:pt x="6699" y="820"/>
                  </a:cubicBezTo>
                  <a:lnTo>
                    <a:pt x="6579" y="1013"/>
                  </a:lnTo>
                  <a:cubicBezTo>
                    <a:pt x="7470" y="892"/>
                    <a:pt x="8314" y="627"/>
                    <a:pt x="9109" y="242"/>
                  </a:cubicBezTo>
                  <a:cubicBezTo>
                    <a:pt x="9591" y="1037"/>
                    <a:pt x="10217" y="1736"/>
                    <a:pt x="10964" y="2314"/>
                  </a:cubicBezTo>
                  <a:lnTo>
                    <a:pt x="11061" y="2169"/>
                  </a:lnTo>
                  <a:cubicBezTo>
                    <a:pt x="10314" y="1591"/>
                    <a:pt x="9687" y="868"/>
                    <a:pt x="9205" y="73"/>
                  </a:cubicBezTo>
                  <a:lnTo>
                    <a:pt x="9157" y="1"/>
                  </a:lnTo>
                  <a:close/>
                  <a:moveTo>
                    <a:pt x="1590" y="25"/>
                  </a:moveTo>
                  <a:lnTo>
                    <a:pt x="1542" y="121"/>
                  </a:lnTo>
                  <a:cubicBezTo>
                    <a:pt x="1253" y="868"/>
                    <a:pt x="988" y="1687"/>
                    <a:pt x="771" y="2507"/>
                  </a:cubicBezTo>
                  <a:cubicBezTo>
                    <a:pt x="313" y="4073"/>
                    <a:pt x="72" y="5567"/>
                    <a:pt x="0" y="7013"/>
                  </a:cubicBezTo>
                  <a:lnTo>
                    <a:pt x="193" y="6724"/>
                  </a:lnTo>
                  <a:cubicBezTo>
                    <a:pt x="265" y="5398"/>
                    <a:pt x="530" y="4001"/>
                    <a:pt x="940" y="2555"/>
                  </a:cubicBezTo>
                  <a:cubicBezTo>
                    <a:pt x="1157" y="1760"/>
                    <a:pt x="1398" y="989"/>
                    <a:pt x="1687" y="266"/>
                  </a:cubicBezTo>
                  <a:cubicBezTo>
                    <a:pt x="2097" y="458"/>
                    <a:pt x="2530" y="603"/>
                    <a:pt x="2964" y="724"/>
                  </a:cubicBezTo>
                  <a:lnTo>
                    <a:pt x="3012" y="748"/>
                  </a:lnTo>
                  <a:cubicBezTo>
                    <a:pt x="3350" y="844"/>
                    <a:pt x="3687" y="916"/>
                    <a:pt x="4048" y="965"/>
                  </a:cubicBezTo>
                  <a:lnTo>
                    <a:pt x="4145" y="820"/>
                  </a:lnTo>
                  <a:cubicBezTo>
                    <a:pt x="3783" y="748"/>
                    <a:pt x="3422" y="675"/>
                    <a:pt x="3036" y="579"/>
                  </a:cubicBezTo>
                  <a:lnTo>
                    <a:pt x="3012" y="555"/>
                  </a:lnTo>
                  <a:cubicBezTo>
                    <a:pt x="2554" y="434"/>
                    <a:pt x="2097" y="266"/>
                    <a:pt x="1663" y="73"/>
                  </a:cubicBezTo>
                  <a:lnTo>
                    <a:pt x="1590" y="25"/>
                  </a:lnTo>
                  <a:close/>
                  <a:moveTo>
                    <a:pt x="386" y="10290"/>
                  </a:moveTo>
                  <a:lnTo>
                    <a:pt x="241" y="10483"/>
                  </a:lnTo>
                  <a:cubicBezTo>
                    <a:pt x="482" y="11736"/>
                    <a:pt x="868" y="12941"/>
                    <a:pt x="1446" y="14074"/>
                  </a:cubicBezTo>
                  <a:cubicBezTo>
                    <a:pt x="1687" y="14556"/>
                    <a:pt x="1952" y="14989"/>
                    <a:pt x="2217" y="15399"/>
                  </a:cubicBezTo>
                  <a:lnTo>
                    <a:pt x="2313" y="15230"/>
                  </a:lnTo>
                  <a:cubicBezTo>
                    <a:pt x="2072" y="14869"/>
                    <a:pt x="1831" y="14459"/>
                    <a:pt x="1615" y="14001"/>
                  </a:cubicBezTo>
                  <a:cubicBezTo>
                    <a:pt x="1012" y="12821"/>
                    <a:pt x="602" y="11592"/>
                    <a:pt x="386" y="10290"/>
                  </a:cubicBezTo>
                  <a:close/>
                  <a:moveTo>
                    <a:pt x="15230" y="5736"/>
                  </a:moveTo>
                  <a:lnTo>
                    <a:pt x="14916" y="6170"/>
                  </a:lnTo>
                  <a:cubicBezTo>
                    <a:pt x="14892" y="6290"/>
                    <a:pt x="14868" y="6386"/>
                    <a:pt x="14844" y="6507"/>
                  </a:cubicBezTo>
                  <a:cubicBezTo>
                    <a:pt x="13663" y="10652"/>
                    <a:pt x="11543" y="13760"/>
                    <a:pt x="8555" y="15688"/>
                  </a:cubicBezTo>
                  <a:lnTo>
                    <a:pt x="8314" y="16050"/>
                  </a:lnTo>
                  <a:lnTo>
                    <a:pt x="8314" y="16050"/>
                  </a:lnTo>
                  <a:lnTo>
                    <a:pt x="8338" y="16026"/>
                  </a:lnTo>
                  <a:cubicBezTo>
                    <a:pt x="11519" y="14074"/>
                    <a:pt x="13760" y="10893"/>
                    <a:pt x="14989" y="6555"/>
                  </a:cubicBezTo>
                  <a:cubicBezTo>
                    <a:pt x="15085" y="6290"/>
                    <a:pt x="15157" y="6001"/>
                    <a:pt x="15230" y="57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316161" y="2655335"/>
              <a:ext cx="782166" cy="1110273"/>
            </a:xfrm>
            <a:custGeom>
              <a:avLst/>
              <a:gdLst/>
              <a:ahLst/>
              <a:cxnLst/>
              <a:rect l="l" t="t" r="r" b="b"/>
              <a:pathLst>
                <a:path w="8098" h="11495" extrusionOk="0">
                  <a:moveTo>
                    <a:pt x="8098" y="0"/>
                  </a:moveTo>
                  <a:cubicBezTo>
                    <a:pt x="7495" y="169"/>
                    <a:pt x="6845" y="241"/>
                    <a:pt x="6194" y="241"/>
                  </a:cubicBezTo>
                  <a:cubicBezTo>
                    <a:pt x="5929" y="241"/>
                    <a:pt x="5664" y="241"/>
                    <a:pt x="5399" y="217"/>
                  </a:cubicBezTo>
                  <a:lnTo>
                    <a:pt x="4917" y="940"/>
                  </a:lnTo>
                  <a:cubicBezTo>
                    <a:pt x="5351" y="988"/>
                    <a:pt x="5784" y="1036"/>
                    <a:pt x="6218" y="1036"/>
                  </a:cubicBezTo>
                  <a:cubicBezTo>
                    <a:pt x="6628" y="1036"/>
                    <a:pt x="7062" y="988"/>
                    <a:pt x="7471" y="940"/>
                  </a:cubicBezTo>
                  <a:lnTo>
                    <a:pt x="8098" y="0"/>
                  </a:lnTo>
                  <a:close/>
                  <a:moveTo>
                    <a:pt x="4820" y="1085"/>
                  </a:moveTo>
                  <a:lnTo>
                    <a:pt x="965" y="6844"/>
                  </a:lnTo>
                  <a:cubicBezTo>
                    <a:pt x="892" y="8073"/>
                    <a:pt x="941" y="9254"/>
                    <a:pt x="1158" y="10410"/>
                  </a:cubicBezTo>
                  <a:lnTo>
                    <a:pt x="7351" y="1133"/>
                  </a:lnTo>
                  <a:lnTo>
                    <a:pt x="7351" y="1133"/>
                  </a:lnTo>
                  <a:cubicBezTo>
                    <a:pt x="6965" y="1181"/>
                    <a:pt x="6604" y="1205"/>
                    <a:pt x="6218" y="1205"/>
                  </a:cubicBezTo>
                  <a:cubicBezTo>
                    <a:pt x="5760" y="1205"/>
                    <a:pt x="5278" y="1157"/>
                    <a:pt x="4820" y="1085"/>
                  </a:cubicBezTo>
                  <a:close/>
                  <a:moveTo>
                    <a:pt x="772" y="7133"/>
                  </a:moveTo>
                  <a:lnTo>
                    <a:pt x="1" y="8290"/>
                  </a:lnTo>
                  <a:cubicBezTo>
                    <a:pt x="25" y="9471"/>
                    <a:pt x="170" y="10531"/>
                    <a:pt x="411" y="11495"/>
                  </a:cubicBezTo>
                  <a:lnTo>
                    <a:pt x="1013" y="10603"/>
                  </a:lnTo>
                  <a:cubicBezTo>
                    <a:pt x="796" y="9495"/>
                    <a:pt x="724" y="8338"/>
                    <a:pt x="772" y="71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385993" y="2746030"/>
              <a:ext cx="651869" cy="933518"/>
            </a:xfrm>
            <a:custGeom>
              <a:avLst/>
              <a:gdLst/>
              <a:ahLst/>
              <a:cxnLst/>
              <a:rect l="l" t="t" r="r" b="b"/>
              <a:pathLst>
                <a:path w="6749" h="9665" extrusionOk="0">
                  <a:moveTo>
                    <a:pt x="4194" y="1"/>
                  </a:moveTo>
                  <a:lnTo>
                    <a:pt x="4097" y="146"/>
                  </a:lnTo>
                  <a:cubicBezTo>
                    <a:pt x="4555" y="218"/>
                    <a:pt x="5037" y="266"/>
                    <a:pt x="5495" y="266"/>
                  </a:cubicBezTo>
                  <a:cubicBezTo>
                    <a:pt x="5881" y="266"/>
                    <a:pt x="6242" y="242"/>
                    <a:pt x="6628" y="194"/>
                  </a:cubicBezTo>
                  <a:lnTo>
                    <a:pt x="6748" y="1"/>
                  </a:lnTo>
                  <a:lnTo>
                    <a:pt x="6748" y="1"/>
                  </a:lnTo>
                  <a:cubicBezTo>
                    <a:pt x="6339" y="49"/>
                    <a:pt x="5905" y="97"/>
                    <a:pt x="5495" y="97"/>
                  </a:cubicBezTo>
                  <a:cubicBezTo>
                    <a:pt x="5061" y="97"/>
                    <a:pt x="4628" y="49"/>
                    <a:pt x="4194" y="1"/>
                  </a:cubicBezTo>
                  <a:close/>
                  <a:moveTo>
                    <a:pt x="242" y="5905"/>
                  </a:moveTo>
                  <a:lnTo>
                    <a:pt x="49" y="6194"/>
                  </a:lnTo>
                  <a:cubicBezTo>
                    <a:pt x="1" y="7399"/>
                    <a:pt x="73" y="8556"/>
                    <a:pt x="290" y="9664"/>
                  </a:cubicBezTo>
                  <a:lnTo>
                    <a:pt x="435" y="9471"/>
                  </a:lnTo>
                  <a:cubicBezTo>
                    <a:pt x="218" y="8315"/>
                    <a:pt x="169" y="7134"/>
                    <a:pt x="242" y="59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560622" y="2813545"/>
              <a:ext cx="1426791" cy="1636385"/>
            </a:xfrm>
            <a:custGeom>
              <a:avLst/>
              <a:gdLst/>
              <a:ahLst/>
              <a:cxnLst/>
              <a:rect l="l" t="t" r="r" b="b"/>
              <a:pathLst>
                <a:path w="14772" h="16942" extrusionOk="0">
                  <a:moveTo>
                    <a:pt x="9736" y="1"/>
                  </a:moveTo>
                  <a:lnTo>
                    <a:pt x="9302" y="651"/>
                  </a:lnTo>
                  <a:cubicBezTo>
                    <a:pt x="10169" y="1326"/>
                    <a:pt x="11181" y="1856"/>
                    <a:pt x="12314" y="2194"/>
                  </a:cubicBezTo>
                  <a:lnTo>
                    <a:pt x="12338" y="2194"/>
                  </a:lnTo>
                  <a:cubicBezTo>
                    <a:pt x="12796" y="2314"/>
                    <a:pt x="13278" y="2411"/>
                    <a:pt x="13760" y="2483"/>
                  </a:cubicBezTo>
                  <a:lnTo>
                    <a:pt x="13856" y="2483"/>
                  </a:lnTo>
                  <a:lnTo>
                    <a:pt x="13832" y="2579"/>
                  </a:lnTo>
                  <a:cubicBezTo>
                    <a:pt x="13736" y="3109"/>
                    <a:pt x="13591" y="3664"/>
                    <a:pt x="13471" y="4218"/>
                  </a:cubicBezTo>
                  <a:lnTo>
                    <a:pt x="14652" y="2459"/>
                  </a:lnTo>
                  <a:cubicBezTo>
                    <a:pt x="14676" y="2218"/>
                    <a:pt x="14724" y="1977"/>
                    <a:pt x="14772" y="1760"/>
                  </a:cubicBezTo>
                  <a:lnTo>
                    <a:pt x="14748" y="1760"/>
                  </a:lnTo>
                  <a:cubicBezTo>
                    <a:pt x="14025" y="1760"/>
                    <a:pt x="13278" y="1664"/>
                    <a:pt x="12531" y="1447"/>
                  </a:cubicBezTo>
                  <a:cubicBezTo>
                    <a:pt x="11471" y="1133"/>
                    <a:pt x="10531" y="627"/>
                    <a:pt x="9736" y="1"/>
                  </a:cubicBezTo>
                  <a:close/>
                  <a:moveTo>
                    <a:pt x="9205" y="796"/>
                  </a:moveTo>
                  <a:lnTo>
                    <a:pt x="554" y="13712"/>
                  </a:lnTo>
                  <a:cubicBezTo>
                    <a:pt x="1326" y="14869"/>
                    <a:pt x="2073" y="15616"/>
                    <a:pt x="2458" y="15953"/>
                  </a:cubicBezTo>
                  <a:cubicBezTo>
                    <a:pt x="3109" y="15833"/>
                    <a:pt x="4723" y="15471"/>
                    <a:pt x="6482" y="14363"/>
                  </a:cubicBezTo>
                  <a:cubicBezTo>
                    <a:pt x="6603" y="14315"/>
                    <a:pt x="6699" y="14242"/>
                    <a:pt x="6796" y="14170"/>
                  </a:cubicBezTo>
                  <a:lnTo>
                    <a:pt x="13157" y="4652"/>
                  </a:lnTo>
                  <a:cubicBezTo>
                    <a:pt x="13350" y="3977"/>
                    <a:pt x="13519" y="3302"/>
                    <a:pt x="13639" y="2627"/>
                  </a:cubicBezTo>
                  <a:cubicBezTo>
                    <a:pt x="13182" y="2579"/>
                    <a:pt x="12724" y="2483"/>
                    <a:pt x="12290" y="2362"/>
                  </a:cubicBezTo>
                  <a:lnTo>
                    <a:pt x="12266" y="2362"/>
                  </a:lnTo>
                  <a:cubicBezTo>
                    <a:pt x="11133" y="2025"/>
                    <a:pt x="10097" y="1495"/>
                    <a:pt x="9205" y="796"/>
                  </a:cubicBezTo>
                  <a:close/>
                  <a:moveTo>
                    <a:pt x="458" y="13881"/>
                  </a:moveTo>
                  <a:lnTo>
                    <a:pt x="0" y="14580"/>
                  </a:lnTo>
                  <a:cubicBezTo>
                    <a:pt x="1109" y="16170"/>
                    <a:pt x="2169" y="16941"/>
                    <a:pt x="2169" y="16941"/>
                  </a:cubicBezTo>
                  <a:cubicBezTo>
                    <a:pt x="2169" y="16941"/>
                    <a:pt x="3663" y="16821"/>
                    <a:pt x="5639" y="15905"/>
                  </a:cubicBezTo>
                  <a:lnTo>
                    <a:pt x="6555" y="14532"/>
                  </a:lnTo>
                  <a:lnTo>
                    <a:pt x="6555" y="14532"/>
                  </a:lnTo>
                  <a:cubicBezTo>
                    <a:pt x="4723" y="15664"/>
                    <a:pt x="3085" y="16026"/>
                    <a:pt x="2434" y="16122"/>
                  </a:cubicBezTo>
                  <a:lnTo>
                    <a:pt x="2410" y="16146"/>
                  </a:lnTo>
                  <a:lnTo>
                    <a:pt x="2362" y="16098"/>
                  </a:lnTo>
                  <a:cubicBezTo>
                    <a:pt x="2024" y="15785"/>
                    <a:pt x="1229" y="15038"/>
                    <a:pt x="458" y="138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604762" y="2876423"/>
              <a:ext cx="1294273" cy="1496720"/>
            </a:xfrm>
            <a:custGeom>
              <a:avLst/>
              <a:gdLst/>
              <a:ahLst/>
              <a:cxnLst/>
              <a:rect l="l" t="t" r="r" b="b"/>
              <a:pathLst>
                <a:path w="13400" h="15496" extrusionOk="0">
                  <a:moveTo>
                    <a:pt x="8845" y="0"/>
                  </a:moveTo>
                  <a:lnTo>
                    <a:pt x="8748" y="145"/>
                  </a:lnTo>
                  <a:cubicBezTo>
                    <a:pt x="9640" y="844"/>
                    <a:pt x="10676" y="1374"/>
                    <a:pt x="11809" y="1711"/>
                  </a:cubicBezTo>
                  <a:lnTo>
                    <a:pt x="11833" y="1711"/>
                  </a:lnTo>
                  <a:cubicBezTo>
                    <a:pt x="12267" y="1832"/>
                    <a:pt x="12725" y="1928"/>
                    <a:pt x="13182" y="1976"/>
                  </a:cubicBezTo>
                  <a:cubicBezTo>
                    <a:pt x="13062" y="2651"/>
                    <a:pt x="12893" y="3326"/>
                    <a:pt x="12700" y="4001"/>
                  </a:cubicBezTo>
                  <a:lnTo>
                    <a:pt x="13014" y="3567"/>
                  </a:lnTo>
                  <a:cubicBezTo>
                    <a:pt x="13134" y="3013"/>
                    <a:pt x="13279" y="2458"/>
                    <a:pt x="13375" y="1928"/>
                  </a:cubicBezTo>
                  <a:lnTo>
                    <a:pt x="13399" y="1832"/>
                  </a:lnTo>
                  <a:lnTo>
                    <a:pt x="13303" y="1832"/>
                  </a:lnTo>
                  <a:cubicBezTo>
                    <a:pt x="12821" y="1760"/>
                    <a:pt x="12339" y="1663"/>
                    <a:pt x="11881" y="1543"/>
                  </a:cubicBezTo>
                  <a:lnTo>
                    <a:pt x="11857" y="1543"/>
                  </a:lnTo>
                  <a:cubicBezTo>
                    <a:pt x="10724" y="1205"/>
                    <a:pt x="9712" y="675"/>
                    <a:pt x="8845" y="0"/>
                  </a:cubicBezTo>
                  <a:close/>
                  <a:moveTo>
                    <a:pt x="97" y="13061"/>
                  </a:moveTo>
                  <a:lnTo>
                    <a:pt x="1" y="13230"/>
                  </a:lnTo>
                  <a:cubicBezTo>
                    <a:pt x="772" y="14387"/>
                    <a:pt x="1567" y="15134"/>
                    <a:pt x="1905" y="15447"/>
                  </a:cubicBezTo>
                  <a:lnTo>
                    <a:pt x="1953" y="15495"/>
                  </a:lnTo>
                  <a:lnTo>
                    <a:pt x="1977" y="15471"/>
                  </a:lnTo>
                  <a:cubicBezTo>
                    <a:pt x="2628" y="15375"/>
                    <a:pt x="4266" y="15013"/>
                    <a:pt x="6098" y="13881"/>
                  </a:cubicBezTo>
                  <a:lnTo>
                    <a:pt x="6339" y="13519"/>
                  </a:lnTo>
                  <a:lnTo>
                    <a:pt x="6339" y="13519"/>
                  </a:lnTo>
                  <a:cubicBezTo>
                    <a:pt x="6242" y="13591"/>
                    <a:pt x="6146" y="13664"/>
                    <a:pt x="6025" y="13712"/>
                  </a:cubicBezTo>
                  <a:cubicBezTo>
                    <a:pt x="4266" y="14820"/>
                    <a:pt x="2652" y="15182"/>
                    <a:pt x="2001" y="15302"/>
                  </a:cubicBezTo>
                  <a:cubicBezTo>
                    <a:pt x="1616" y="14965"/>
                    <a:pt x="869" y="14218"/>
                    <a:pt x="97" y="130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527976" y="2978226"/>
              <a:ext cx="619222" cy="610530"/>
            </a:xfrm>
            <a:custGeom>
              <a:avLst/>
              <a:gdLst/>
              <a:ahLst/>
              <a:cxnLst/>
              <a:rect l="l" t="t" r="r" b="b"/>
              <a:pathLst>
                <a:path w="6411" h="6321" extrusionOk="0">
                  <a:moveTo>
                    <a:pt x="5363" y="0"/>
                  </a:moveTo>
                  <a:cubicBezTo>
                    <a:pt x="5294" y="0"/>
                    <a:pt x="5226" y="2"/>
                    <a:pt x="5158" y="7"/>
                  </a:cubicBezTo>
                  <a:cubicBezTo>
                    <a:pt x="3832" y="31"/>
                    <a:pt x="2603" y="585"/>
                    <a:pt x="1688" y="1525"/>
                  </a:cubicBezTo>
                  <a:cubicBezTo>
                    <a:pt x="820" y="2465"/>
                    <a:pt x="314" y="3694"/>
                    <a:pt x="338" y="4971"/>
                  </a:cubicBezTo>
                  <a:cubicBezTo>
                    <a:pt x="338" y="5019"/>
                    <a:pt x="338" y="5091"/>
                    <a:pt x="314" y="5188"/>
                  </a:cubicBezTo>
                  <a:cubicBezTo>
                    <a:pt x="290" y="5405"/>
                    <a:pt x="218" y="5694"/>
                    <a:pt x="97" y="5983"/>
                  </a:cubicBezTo>
                  <a:cubicBezTo>
                    <a:pt x="73" y="6055"/>
                    <a:pt x="49" y="6103"/>
                    <a:pt x="25" y="6152"/>
                  </a:cubicBezTo>
                  <a:cubicBezTo>
                    <a:pt x="1" y="6200"/>
                    <a:pt x="25" y="6272"/>
                    <a:pt x="73" y="6296"/>
                  </a:cubicBezTo>
                  <a:lnTo>
                    <a:pt x="97" y="6320"/>
                  </a:lnTo>
                  <a:cubicBezTo>
                    <a:pt x="145" y="6320"/>
                    <a:pt x="194" y="6296"/>
                    <a:pt x="218" y="6248"/>
                  </a:cubicBezTo>
                  <a:cubicBezTo>
                    <a:pt x="266" y="6200"/>
                    <a:pt x="290" y="6128"/>
                    <a:pt x="314" y="6079"/>
                  </a:cubicBezTo>
                  <a:cubicBezTo>
                    <a:pt x="435" y="5766"/>
                    <a:pt x="507" y="5429"/>
                    <a:pt x="531" y="5236"/>
                  </a:cubicBezTo>
                  <a:cubicBezTo>
                    <a:pt x="555" y="5115"/>
                    <a:pt x="555" y="5019"/>
                    <a:pt x="555" y="4995"/>
                  </a:cubicBezTo>
                  <a:lnTo>
                    <a:pt x="555" y="4971"/>
                  </a:lnTo>
                  <a:cubicBezTo>
                    <a:pt x="555" y="3742"/>
                    <a:pt x="1013" y="2585"/>
                    <a:pt x="1856" y="1694"/>
                  </a:cubicBezTo>
                  <a:cubicBezTo>
                    <a:pt x="2724" y="778"/>
                    <a:pt x="3905" y="248"/>
                    <a:pt x="5158" y="224"/>
                  </a:cubicBezTo>
                  <a:cubicBezTo>
                    <a:pt x="5543" y="224"/>
                    <a:pt x="5905" y="248"/>
                    <a:pt x="6266" y="320"/>
                  </a:cubicBezTo>
                  <a:cubicBezTo>
                    <a:pt x="6279" y="324"/>
                    <a:pt x="6292" y="326"/>
                    <a:pt x="6304" y="326"/>
                  </a:cubicBezTo>
                  <a:cubicBezTo>
                    <a:pt x="6355" y="326"/>
                    <a:pt x="6391" y="287"/>
                    <a:pt x="6411" y="248"/>
                  </a:cubicBezTo>
                  <a:cubicBezTo>
                    <a:pt x="6411" y="175"/>
                    <a:pt x="6363" y="127"/>
                    <a:pt x="6314" y="103"/>
                  </a:cubicBezTo>
                  <a:cubicBezTo>
                    <a:pt x="5997" y="44"/>
                    <a:pt x="5680"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1277488" y="3051825"/>
              <a:ext cx="239827" cy="744690"/>
            </a:xfrm>
            <a:custGeom>
              <a:avLst/>
              <a:gdLst/>
              <a:ahLst/>
              <a:cxnLst/>
              <a:rect l="l" t="t" r="r" b="b"/>
              <a:pathLst>
                <a:path w="2483" h="7710" extrusionOk="0">
                  <a:moveTo>
                    <a:pt x="126" y="0"/>
                  </a:moveTo>
                  <a:cubicBezTo>
                    <a:pt x="93" y="0"/>
                    <a:pt x="63" y="12"/>
                    <a:pt x="48" y="40"/>
                  </a:cubicBezTo>
                  <a:cubicBezTo>
                    <a:pt x="0" y="112"/>
                    <a:pt x="24" y="160"/>
                    <a:pt x="73" y="209"/>
                  </a:cubicBezTo>
                  <a:cubicBezTo>
                    <a:pt x="506" y="498"/>
                    <a:pt x="916" y="835"/>
                    <a:pt x="1229" y="1269"/>
                  </a:cubicBezTo>
                  <a:cubicBezTo>
                    <a:pt x="1880" y="2064"/>
                    <a:pt x="2217" y="3028"/>
                    <a:pt x="2241" y="4064"/>
                  </a:cubicBezTo>
                  <a:cubicBezTo>
                    <a:pt x="2241" y="4233"/>
                    <a:pt x="2265" y="4859"/>
                    <a:pt x="2145" y="5727"/>
                  </a:cubicBezTo>
                  <a:cubicBezTo>
                    <a:pt x="2049" y="6354"/>
                    <a:pt x="1928" y="6980"/>
                    <a:pt x="1759" y="7558"/>
                  </a:cubicBezTo>
                  <a:cubicBezTo>
                    <a:pt x="1735" y="7631"/>
                    <a:pt x="1783" y="7679"/>
                    <a:pt x="1832" y="7703"/>
                  </a:cubicBezTo>
                  <a:cubicBezTo>
                    <a:pt x="1845" y="7707"/>
                    <a:pt x="1857" y="7709"/>
                    <a:pt x="1869" y="7709"/>
                  </a:cubicBezTo>
                  <a:cubicBezTo>
                    <a:pt x="1921" y="7709"/>
                    <a:pt x="1957" y="7670"/>
                    <a:pt x="1976" y="7631"/>
                  </a:cubicBezTo>
                  <a:cubicBezTo>
                    <a:pt x="2145" y="7028"/>
                    <a:pt x="2289" y="6402"/>
                    <a:pt x="2362" y="5751"/>
                  </a:cubicBezTo>
                  <a:cubicBezTo>
                    <a:pt x="2482" y="4884"/>
                    <a:pt x="2482" y="4233"/>
                    <a:pt x="2482" y="4064"/>
                  </a:cubicBezTo>
                  <a:cubicBezTo>
                    <a:pt x="2434" y="2980"/>
                    <a:pt x="2073" y="1968"/>
                    <a:pt x="1422" y="1124"/>
                  </a:cubicBezTo>
                  <a:cubicBezTo>
                    <a:pt x="1061" y="691"/>
                    <a:pt x="651" y="305"/>
                    <a:pt x="193" y="16"/>
                  </a:cubicBezTo>
                  <a:cubicBezTo>
                    <a:pt x="173" y="6"/>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4"/>
            <p:cNvSpPr/>
            <p:nvPr/>
          </p:nvSpPr>
          <p:spPr>
            <a:xfrm>
              <a:off x="744426" y="3055592"/>
              <a:ext cx="693691" cy="822346"/>
            </a:xfrm>
            <a:custGeom>
              <a:avLst/>
              <a:gdLst/>
              <a:ahLst/>
              <a:cxnLst/>
              <a:rect l="l" t="t" r="r" b="b"/>
              <a:pathLst>
                <a:path w="7182" h="8514" extrusionOk="0">
                  <a:moveTo>
                    <a:pt x="2941" y="1"/>
                  </a:moveTo>
                  <a:cubicBezTo>
                    <a:pt x="1832" y="25"/>
                    <a:pt x="796" y="483"/>
                    <a:pt x="49" y="1302"/>
                  </a:cubicBezTo>
                  <a:cubicBezTo>
                    <a:pt x="1" y="1326"/>
                    <a:pt x="1" y="1399"/>
                    <a:pt x="49" y="1447"/>
                  </a:cubicBezTo>
                  <a:cubicBezTo>
                    <a:pt x="73" y="1471"/>
                    <a:pt x="103" y="1483"/>
                    <a:pt x="130" y="1483"/>
                  </a:cubicBezTo>
                  <a:cubicBezTo>
                    <a:pt x="157" y="1483"/>
                    <a:pt x="182" y="1471"/>
                    <a:pt x="194" y="1447"/>
                  </a:cubicBezTo>
                  <a:cubicBezTo>
                    <a:pt x="917" y="676"/>
                    <a:pt x="1905" y="242"/>
                    <a:pt x="2941" y="218"/>
                  </a:cubicBezTo>
                  <a:cubicBezTo>
                    <a:pt x="3350" y="218"/>
                    <a:pt x="3736" y="266"/>
                    <a:pt x="4122" y="386"/>
                  </a:cubicBezTo>
                  <a:cubicBezTo>
                    <a:pt x="4917" y="603"/>
                    <a:pt x="5616" y="1061"/>
                    <a:pt x="6122" y="1712"/>
                  </a:cubicBezTo>
                  <a:cubicBezTo>
                    <a:pt x="6652" y="2387"/>
                    <a:pt x="6941" y="3182"/>
                    <a:pt x="6965" y="4049"/>
                  </a:cubicBezTo>
                  <a:cubicBezTo>
                    <a:pt x="6965" y="4194"/>
                    <a:pt x="6965" y="4772"/>
                    <a:pt x="6869" y="5592"/>
                  </a:cubicBezTo>
                  <a:cubicBezTo>
                    <a:pt x="6724" y="6555"/>
                    <a:pt x="6483" y="7495"/>
                    <a:pt x="6146" y="8363"/>
                  </a:cubicBezTo>
                  <a:cubicBezTo>
                    <a:pt x="6122" y="8411"/>
                    <a:pt x="6146" y="8483"/>
                    <a:pt x="6218" y="8507"/>
                  </a:cubicBezTo>
                  <a:cubicBezTo>
                    <a:pt x="6227" y="8512"/>
                    <a:pt x="6237" y="8514"/>
                    <a:pt x="6247" y="8514"/>
                  </a:cubicBezTo>
                  <a:cubicBezTo>
                    <a:pt x="6291" y="8514"/>
                    <a:pt x="6343" y="8474"/>
                    <a:pt x="6363" y="8435"/>
                  </a:cubicBezTo>
                  <a:cubicBezTo>
                    <a:pt x="6700" y="7543"/>
                    <a:pt x="6941" y="6604"/>
                    <a:pt x="7086" y="5616"/>
                  </a:cubicBezTo>
                  <a:cubicBezTo>
                    <a:pt x="7182" y="4796"/>
                    <a:pt x="7182" y="4194"/>
                    <a:pt x="7182" y="4049"/>
                  </a:cubicBezTo>
                  <a:cubicBezTo>
                    <a:pt x="7158" y="3134"/>
                    <a:pt x="6845" y="2290"/>
                    <a:pt x="6290" y="1591"/>
                  </a:cubicBezTo>
                  <a:cubicBezTo>
                    <a:pt x="5760" y="893"/>
                    <a:pt x="5013" y="411"/>
                    <a:pt x="4170" y="170"/>
                  </a:cubicBezTo>
                  <a:cubicBezTo>
                    <a:pt x="3784" y="49"/>
                    <a:pt x="3350"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565258" y="3280447"/>
              <a:ext cx="132711" cy="387412"/>
            </a:xfrm>
            <a:custGeom>
              <a:avLst/>
              <a:gdLst/>
              <a:ahLst/>
              <a:cxnLst/>
              <a:rect l="l" t="t" r="r" b="b"/>
              <a:pathLst>
                <a:path w="1374" h="4011" extrusionOk="0">
                  <a:moveTo>
                    <a:pt x="1235" y="1"/>
                  </a:moveTo>
                  <a:cubicBezTo>
                    <a:pt x="1194" y="1"/>
                    <a:pt x="1151" y="23"/>
                    <a:pt x="1133" y="59"/>
                  </a:cubicBezTo>
                  <a:cubicBezTo>
                    <a:pt x="868" y="637"/>
                    <a:pt x="747" y="1239"/>
                    <a:pt x="747" y="1866"/>
                  </a:cubicBezTo>
                  <a:cubicBezTo>
                    <a:pt x="747" y="1890"/>
                    <a:pt x="747" y="2011"/>
                    <a:pt x="723" y="2179"/>
                  </a:cubicBezTo>
                  <a:cubicBezTo>
                    <a:pt x="699" y="2420"/>
                    <a:pt x="627" y="2806"/>
                    <a:pt x="458" y="3167"/>
                  </a:cubicBezTo>
                  <a:cubicBezTo>
                    <a:pt x="338" y="3432"/>
                    <a:pt x="217" y="3649"/>
                    <a:pt x="49" y="3818"/>
                  </a:cubicBezTo>
                  <a:cubicBezTo>
                    <a:pt x="0" y="3866"/>
                    <a:pt x="24" y="3938"/>
                    <a:pt x="49" y="3987"/>
                  </a:cubicBezTo>
                  <a:lnTo>
                    <a:pt x="97" y="4011"/>
                  </a:lnTo>
                  <a:cubicBezTo>
                    <a:pt x="145" y="4011"/>
                    <a:pt x="193" y="4011"/>
                    <a:pt x="217" y="3987"/>
                  </a:cubicBezTo>
                  <a:cubicBezTo>
                    <a:pt x="386" y="3794"/>
                    <a:pt x="530" y="3553"/>
                    <a:pt x="675" y="3264"/>
                  </a:cubicBezTo>
                  <a:cubicBezTo>
                    <a:pt x="844" y="2854"/>
                    <a:pt x="916" y="2468"/>
                    <a:pt x="940" y="2203"/>
                  </a:cubicBezTo>
                  <a:cubicBezTo>
                    <a:pt x="964" y="2035"/>
                    <a:pt x="988" y="1890"/>
                    <a:pt x="988" y="1866"/>
                  </a:cubicBezTo>
                  <a:cubicBezTo>
                    <a:pt x="964" y="1263"/>
                    <a:pt x="1085" y="685"/>
                    <a:pt x="1350" y="155"/>
                  </a:cubicBezTo>
                  <a:cubicBezTo>
                    <a:pt x="1374" y="107"/>
                    <a:pt x="1350" y="34"/>
                    <a:pt x="1278" y="10"/>
                  </a:cubicBezTo>
                  <a:cubicBezTo>
                    <a:pt x="1265" y="4"/>
                    <a:pt x="1250"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1230933" y="3525199"/>
              <a:ext cx="125757" cy="399582"/>
            </a:xfrm>
            <a:custGeom>
              <a:avLst/>
              <a:gdLst/>
              <a:ahLst/>
              <a:cxnLst/>
              <a:rect l="l" t="t" r="r" b="b"/>
              <a:pathLst>
                <a:path w="1302" h="4137" extrusionOk="0">
                  <a:moveTo>
                    <a:pt x="1169" y="0"/>
                  </a:moveTo>
                  <a:cubicBezTo>
                    <a:pt x="1117" y="0"/>
                    <a:pt x="1085" y="44"/>
                    <a:pt x="1085" y="103"/>
                  </a:cubicBezTo>
                  <a:cubicBezTo>
                    <a:pt x="1061" y="272"/>
                    <a:pt x="1036" y="440"/>
                    <a:pt x="1036" y="609"/>
                  </a:cubicBezTo>
                  <a:cubicBezTo>
                    <a:pt x="892" y="1621"/>
                    <a:pt x="627" y="2585"/>
                    <a:pt x="241" y="3477"/>
                  </a:cubicBezTo>
                  <a:cubicBezTo>
                    <a:pt x="169" y="3645"/>
                    <a:pt x="97" y="3814"/>
                    <a:pt x="24" y="3983"/>
                  </a:cubicBezTo>
                  <a:cubicBezTo>
                    <a:pt x="0" y="4031"/>
                    <a:pt x="24" y="4103"/>
                    <a:pt x="73" y="4127"/>
                  </a:cubicBezTo>
                  <a:lnTo>
                    <a:pt x="97" y="4127"/>
                  </a:lnTo>
                  <a:cubicBezTo>
                    <a:pt x="110" y="4134"/>
                    <a:pt x="122" y="4137"/>
                    <a:pt x="135" y="4137"/>
                  </a:cubicBezTo>
                  <a:cubicBezTo>
                    <a:pt x="169" y="4137"/>
                    <a:pt x="200" y="4114"/>
                    <a:pt x="217" y="4079"/>
                  </a:cubicBezTo>
                  <a:cubicBezTo>
                    <a:pt x="314" y="3910"/>
                    <a:pt x="386" y="3742"/>
                    <a:pt x="458" y="3549"/>
                  </a:cubicBezTo>
                  <a:cubicBezTo>
                    <a:pt x="844" y="2657"/>
                    <a:pt x="1109" y="1669"/>
                    <a:pt x="1253" y="633"/>
                  </a:cubicBezTo>
                  <a:cubicBezTo>
                    <a:pt x="1277" y="465"/>
                    <a:pt x="1302" y="296"/>
                    <a:pt x="1302" y="127"/>
                  </a:cubicBezTo>
                  <a:cubicBezTo>
                    <a:pt x="1302" y="55"/>
                    <a:pt x="1253" y="7"/>
                    <a:pt x="1205" y="7"/>
                  </a:cubicBezTo>
                  <a:cubicBezTo>
                    <a:pt x="1192" y="2"/>
                    <a:pt x="1180" y="0"/>
                    <a:pt x="1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912004" y="3134214"/>
              <a:ext cx="407406" cy="175210"/>
            </a:xfrm>
            <a:custGeom>
              <a:avLst/>
              <a:gdLst/>
              <a:ahLst/>
              <a:cxnLst/>
              <a:rect l="l" t="t" r="r" b="b"/>
              <a:pathLst>
                <a:path w="4218" h="1814" extrusionOk="0">
                  <a:moveTo>
                    <a:pt x="1403" y="0"/>
                  </a:moveTo>
                  <a:cubicBezTo>
                    <a:pt x="1346" y="0"/>
                    <a:pt x="1288" y="2"/>
                    <a:pt x="1230" y="6"/>
                  </a:cubicBezTo>
                  <a:cubicBezTo>
                    <a:pt x="820" y="6"/>
                    <a:pt x="435" y="79"/>
                    <a:pt x="73" y="223"/>
                  </a:cubicBezTo>
                  <a:cubicBezTo>
                    <a:pt x="25" y="247"/>
                    <a:pt x="1" y="320"/>
                    <a:pt x="25" y="368"/>
                  </a:cubicBezTo>
                  <a:cubicBezTo>
                    <a:pt x="43" y="422"/>
                    <a:pt x="75" y="449"/>
                    <a:pt x="120" y="449"/>
                  </a:cubicBezTo>
                  <a:cubicBezTo>
                    <a:pt x="135" y="449"/>
                    <a:pt x="151" y="446"/>
                    <a:pt x="170" y="440"/>
                  </a:cubicBezTo>
                  <a:cubicBezTo>
                    <a:pt x="507" y="295"/>
                    <a:pt x="868" y="223"/>
                    <a:pt x="1230" y="223"/>
                  </a:cubicBezTo>
                  <a:cubicBezTo>
                    <a:pt x="1284" y="219"/>
                    <a:pt x="1337" y="217"/>
                    <a:pt x="1391" y="217"/>
                  </a:cubicBezTo>
                  <a:cubicBezTo>
                    <a:pt x="1651" y="217"/>
                    <a:pt x="1910" y="264"/>
                    <a:pt x="2170" y="344"/>
                  </a:cubicBezTo>
                  <a:cubicBezTo>
                    <a:pt x="2796" y="512"/>
                    <a:pt x="3350" y="898"/>
                    <a:pt x="3760" y="1404"/>
                  </a:cubicBezTo>
                  <a:cubicBezTo>
                    <a:pt x="3832" y="1524"/>
                    <a:pt x="3929" y="1645"/>
                    <a:pt x="4001" y="1765"/>
                  </a:cubicBezTo>
                  <a:lnTo>
                    <a:pt x="4073" y="1814"/>
                  </a:lnTo>
                  <a:lnTo>
                    <a:pt x="4146" y="1814"/>
                  </a:lnTo>
                  <a:cubicBezTo>
                    <a:pt x="4218" y="1765"/>
                    <a:pt x="4218" y="1717"/>
                    <a:pt x="4194" y="1645"/>
                  </a:cubicBezTo>
                  <a:cubicBezTo>
                    <a:pt x="4122" y="1524"/>
                    <a:pt x="4025" y="1380"/>
                    <a:pt x="3929" y="1259"/>
                  </a:cubicBezTo>
                  <a:cubicBezTo>
                    <a:pt x="3495" y="705"/>
                    <a:pt x="2893" y="320"/>
                    <a:pt x="2218" y="127"/>
                  </a:cubicBezTo>
                  <a:cubicBezTo>
                    <a:pt x="1958" y="47"/>
                    <a:pt x="1682" y="0"/>
                    <a:pt x="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609495" y="3185792"/>
              <a:ext cx="270059" cy="547265"/>
            </a:xfrm>
            <a:custGeom>
              <a:avLst/>
              <a:gdLst/>
              <a:ahLst/>
              <a:cxnLst/>
              <a:rect l="l" t="t" r="r" b="b"/>
              <a:pathLst>
                <a:path w="2796" h="5666" extrusionOk="0">
                  <a:moveTo>
                    <a:pt x="2664" y="0"/>
                  </a:moveTo>
                  <a:cubicBezTo>
                    <a:pt x="2643" y="0"/>
                    <a:pt x="2621" y="8"/>
                    <a:pt x="2603" y="26"/>
                  </a:cubicBezTo>
                  <a:cubicBezTo>
                    <a:pt x="2386" y="147"/>
                    <a:pt x="2193" y="316"/>
                    <a:pt x="2024" y="508"/>
                  </a:cubicBezTo>
                  <a:cubicBezTo>
                    <a:pt x="1422" y="1135"/>
                    <a:pt x="1085" y="1978"/>
                    <a:pt x="1109" y="2846"/>
                  </a:cubicBezTo>
                  <a:cubicBezTo>
                    <a:pt x="1109" y="2870"/>
                    <a:pt x="1109" y="3039"/>
                    <a:pt x="1060" y="3256"/>
                  </a:cubicBezTo>
                  <a:cubicBezTo>
                    <a:pt x="1036" y="3569"/>
                    <a:pt x="940" y="4003"/>
                    <a:pt x="747" y="4460"/>
                  </a:cubicBezTo>
                  <a:cubicBezTo>
                    <a:pt x="554" y="4894"/>
                    <a:pt x="338" y="5232"/>
                    <a:pt x="48" y="5473"/>
                  </a:cubicBezTo>
                  <a:cubicBezTo>
                    <a:pt x="0" y="5521"/>
                    <a:pt x="0" y="5593"/>
                    <a:pt x="48" y="5641"/>
                  </a:cubicBezTo>
                  <a:lnTo>
                    <a:pt x="97" y="5665"/>
                  </a:lnTo>
                  <a:lnTo>
                    <a:pt x="217" y="5641"/>
                  </a:lnTo>
                  <a:cubicBezTo>
                    <a:pt x="506" y="5376"/>
                    <a:pt x="747" y="5015"/>
                    <a:pt x="964" y="4557"/>
                  </a:cubicBezTo>
                  <a:cubicBezTo>
                    <a:pt x="1157" y="4075"/>
                    <a:pt x="1253" y="3593"/>
                    <a:pt x="1277" y="3304"/>
                  </a:cubicBezTo>
                  <a:cubicBezTo>
                    <a:pt x="1326" y="3039"/>
                    <a:pt x="1326" y="2870"/>
                    <a:pt x="1326" y="2846"/>
                  </a:cubicBezTo>
                  <a:cubicBezTo>
                    <a:pt x="1326" y="2027"/>
                    <a:pt x="1615" y="1255"/>
                    <a:pt x="2193" y="653"/>
                  </a:cubicBezTo>
                  <a:cubicBezTo>
                    <a:pt x="2338" y="484"/>
                    <a:pt x="2530" y="340"/>
                    <a:pt x="2723" y="195"/>
                  </a:cubicBezTo>
                  <a:cubicBezTo>
                    <a:pt x="2771" y="171"/>
                    <a:pt x="2796" y="99"/>
                    <a:pt x="2747" y="51"/>
                  </a:cubicBezTo>
                  <a:cubicBezTo>
                    <a:pt x="2732" y="21"/>
                    <a:pt x="2699" y="0"/>
                    <a:pt x="2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565258" y="3353564"/>
              <a:ext cx="107116" cy="314296"/>
            </a:xfrm>
            <a:custGeom>
              <a:avLst/>
              <a:gdLst/>
              <a:ahLst/>
              <a:cxnLst/>
              <a:rect l="l" t="t" r="r" b="b"/>
              <a:pathLst>
                <a:path w="1109" h="3254" extrusionOk="0">
                  <a:moveTo>
                    <a:pt x="1012" y="0"/>
                  </a:moveTo>
                  <a:cubicBezTo>
                    <a:pt x="940" y="0"/>
                    <a:pt x="892" y="25"/>
                    <a:pt x="868" y="97"/>
                  </a:cubicBezTo>
                  <a:cubicBezTo>
                    <a:pt x="796" y="410"/>
                    <a:pt x="747" y="747"/>
                    <a:pt x="747" y="1109"/>
                  </a:cubicBezTo>
                  <a:cubicBezTo>
                    <a:pt x="747" y="1133"/>
                    <a:pt x="747" y="1254"/>
                    <a:pt x="723" y="1422"/>
                  </a:cubicBezTo>
                  <a:cubicBezTo>
                    <a:pt x="699" y="1663"/>
                    <a:pt x="627" y="2049"/>
                    <a:pt x="458" y="2410"/>
                  </a:cubicBezTo>
                  <a:cubicBezTo>
                    <a:pt x="338" y="2675"/>
                    <a:pt x="217" y="2892"/>
                    <a:pt x="49" y="3061"/>
                  </a:cubicBezTo>
                  <a:cubicBezTo>
                    <a:pt x="0" y="3109"/>
                    <a:pt x="24" y="3181"/>
                    <a:pt x="49" y="3230"/>
                  </a:cubicBezTo>
                  <a:lnTo>
                    <a:pt x="97" y="3254"/>
                  </a:lnTo>
                  <a:cubicBezTo>
                    <a:pt x="145" y="3254"/>
                    <a:pt x="193" y="3254"/>
                    <a:pt x="217" y="3230"/>
                  </a:cubicBezTo>
                  <a:cubicBezTo>
                    <a:pt x="386" y="3037"/>
                    <a:pt x="530" y="2796"/>
                    <a:pt x="675" y="2507"/>
                  </a:cubicBezTo>
                  <a:cubicBezTo>
                    <a:pt x="844" y="2097"/>
                    <a:pt x="916" y="1711"/>
                    <a:pt x="940" y="1446"/>
                  </a:cubicBezTo>
                  <a:cubicBezTo>
                    <a:pt x="964" y="1278"/>
                    <a:pt x="988" y="1133"/>
                    <a:pt x="988" y="1109"/>
                  </a:cubicBezTo>
                  <a:cubicBezTo>
                    <a:pt x="964" y="772"/>
                    <a:pt x="1012" y="458"/>
                    <a:pt x="1085" y="145"/>
                  </a:cubicBezTo>
                  <a:cubicBezTo>
                    <a:pt x="1109" y="73"/>
                    <a:pt x="1061" y="25"/>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609495" y="3191394"/>
              <a:ext cx="260786" cy="541663"/>
            </a:xfrm>
            <a:custGeom>
              <a:avLst/>
              <a:gdLst/>
              <a:ahLst/>
              <a:cxnLst/>
              <a:rect l="l" t="t" r="r" b="b"/>
              <a:pathLst>
                <a:path w="2700" h="5608" extrusionOk="0">
                  <a:moveTo>
                    <a:pt x="2574" y="1"/>
                  </a:moveTo>
                  <a:cubicBezTo>
                    <a:pt x="2550" y="1"/>
                    <a:pt x="2526" y="7"/>
                    <a:pt x="2506" y="17"/>
                  </a:cubicBezTo>
                  <a:cubicBezTo>
                    <a:pt x="2338" y="137"/>
                    <a:pt x="2169" y="282"/>
                    <a:pt x="2024" y="450"/>
                  </a:cubicBezTo>
                  <a:cubicBezTo>
                    <a:pt x="1422" y="1077"/>
                    <a:pt x="1085" y="1920"/>
                    <a:pt x="1109" y="2788"/>
                  </a:cubicBezTo>
                  <a:cubicBezTo>
                    <a:pt x="1109" y="2812"/>
                    <a:pt x="1109" y="2981"/>
                    <a:pt x="1060" y="3198"/>
                  </a:cubicBezTo>
                  <a:cubicBezTo>
                    <a:pt x="1036" y="3511"/>
                    <a:pt x="940" y="3945"/>
                    <a:pt x="747" y="4402"/>
                  </a:cubicBezTo>
                  <a:cubicBezTo>
                    <a:pt x="554" y="4836"/>
                    <a:pt x="338" y="5174"/>
                    <a:pt x="48" y="5415"/>
                  </a:cubicBezTo>
                  <a:cubicBezTo>
                    <a:pt x="0" y="5463"/>
                    <a:pt x="0" y="5535"/>
                    <a:pt x="48" y="5583"/>
                  </a:cubicBezTo>
                  <a:lnTo>
                    <a:pt x="97" y="5607"/>
                  </a:lnTo>
                  <a:lnTo>
                    <a:pt x="217" y="5583"/>
                  </a:lnTo>
                  <a:cubicBezTo>
                    <a:pt x="506" y="5318"/>
                    <a:pt x="747" y="4957"/>
                    <a:pt x="964" y="4499"/>
                  </a:cubicBezTo>
                  <a:cubicBezTo>
                    <a:pt x="1157" y="4017"/>
                    <a:pt x="1253" y="3535"/>
                    <a:pt x="1277" y="3246"/>
                  </a:cubicBezTo>
                  <a:cubicBezTo>
                    <a:pt x="1326" y="2981"/>
                    <a:pt x="1326" y="2812"/>
                    <a:pt x="1326" y="2788"/>
                  </a:cubicBezTo>
                  <a:cubicBezTo>
                    <a:pt x="1326" y="1969"/>
                    <a:pt x="1615" y="1197"/>
                    <a:pt x="2193" y="595"/>
                  </a:cubicBezTo>
                  <a:cubicBezTo>
                    <a:pt x="2314" y="450"/>
                    <a:pt x="2482" y="330"/>
                    <a:pt x="2627" y="209"/>
                  </a:cubicBezTo>
                  <a:cubicBezTo>
                    <a:pt x="2675" y="161"/>
                    <a:pt x="2699" y="89"/>
                    <a:pt x="2651" y="41"/>
                  </a:cubicBezTo>
                  <a:cubicBezTo>
                    <a:pt x="2637" y="13"/>
                    <a:pt x="2606" y="1"/>
                    <a:pt x="2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1130870" y="3260261"/>
              <a:ext cx="153671" cy="686930"/>
            </a:xfrm>
            <a:custGeom>
              <a:avLst/>
              <a:gdLst/>
              <a:ahLst/>
              <a:cxnLst/>
              <a:rect l="l" t="t" r="r" b="b"/>
              <a:pathLst>
                <a:path w="1591" h="7112" extrusionOk="0">
                  <a:moveTo>
                    <a:pt x="517" y="0"/>
                  </a:moveTo>
                  <a:cubicBezTo>
                    <a:pt x="482" y="0"/>
                    <a:pt x="449" y="21"/>
                    <a:pt x="434" y="51"/>
                  </a:cubicBezTo>
                  <a:cubicBezTo>
                    <a:pt x="386" y="99"/>
                    <a:pt x="410" y="171"/>
                    <a:pt x="458" y="195"/>
                  </a:cubicBezTo>
                  <a:cubicBezTo>
                    <a:pt x="603" y="316"/>
                    <a:pt x="747" y="460"/>
                    <a:pt x="843" y="605"/>
                  </a:cubicBezTo>
                  <a:cubicBezTo>
                    <a:pt x="1157" y="991"/>
                    <a:pt x="1325" y="1472"/>
                    <a:pt x="1350" y="1979"/>
                  </a:cubicBezTo>
                  <a:cubicBezTo>
                    <a:pt x="1350" y="2051"/>
                    <a:pt x="1350" y="2557"/>
                    <a:pt x="1253" y="3256"/>
                  </a:cubicBezTo>
                  <a:cubicBezTo>
                    <a:pt x="1133" y="4171"/>
                    <a:pt x="892" y="5063"/>
                    <a:pt x="554" y="5906"/>
                  </a:cubicBezTo>
                  <a:cubicBezTo>
                    <a:pt x="386" y="6268"/>
                    <a:pt x="217" y="6605"/>
                    <a:pt x="24" y="6943"/>
                  </a:cubicBezTo>
                  <a:cubicBezTo>
                    <a:pt x="0" y="6991"/>
                    <a:pt x="0" y="7063"/>
                    <a:pt x="48" y="7087"/>
                  </a:cubicBezTo>
                  <a:lnTo>
                    <a:pt x="96" y="7111"/>
                  </a:lnTo>
                  <a:cubicBezTo>
                    <a:pt x="145" y="7111"/>
                    <a:pt x="193" y="7111"/>
                    <a:pt x="217" y="7063"/>
                  </a:cubicBezTo>
                  <a:cubicBezTo>
                    <a:pt x="410" y="6726"/>
                    <a:pt x="603" y="6364"/>
                    <a:pt x="747" y="5979"/>
                  </a:cubicBezTo>
                  <a:cubicBezTo>
                    <a:pt x="1109" y="5135"/>
                    <a:pt x="1350" y="4220"/>
                    <a:pt x="1494" y="3280"/>
                  </a:cubicBezTo>
                  <a:cubicBezTo>
                    <a:pt x="1591" y="2557"/>
                    <a:pt x="1566" y="2051"/>
                    <a:pt x="1566" y="1954"/>
                  </a:cubicBezTo>
                  <a:cubicBezTo>
                    <a:pt x="1566" y="1400"/>
                    <a:pt x="1374" y="894"/>
                    <a:pt x="1036" y="460"/>
                  </a:cubicBezTo>
                  <a:cubicBezTo>
                    <a:pt x="892" y="292"/>
                    <a:pt x="747" y="147"/>
                    <a:pt x="578" y="27"/>
                  </a:cubicBezTo>
                  <a:cubicBezTo>
                    <a:pt x="560" y="8"/>
                    <a:pt x="538"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793299" y="3211581"/>
              <a:ext cx="260786" cy="258468"/>
            </a:xfrm>
            <a:custGeom>
              <a:avLst/>
              <a:gdLst/>
              <a:ahLst/>
              <a:cxnLst/>
              <a:rect l="l" t="t" r="r" b="b"/>
              <a:pathLst>
                <a:path w="2700" h="2676" extrusionOk="0">
                  <a:moveTo>
                    <a:pt x="2483" y="0"/>
                  </a:moveTo>
                  <a:cubicBezTo>
                    <a:pt x="1784" y="25"/>
                    <a:pt x="1158" y="290"/>
                    <a:pt x="700" y="796"/>
                  </a:cubicBezTo>
                  <a:cubicBezTo>
                    <a:pt x="242" y="1278"/>
                    <a:pt x="1" y="1904"/>
                    <a:pt x="1" y="2579"/>
                  </a:cubicBezTo>
                  <a:cubicBezTo>
                    <a:pt x="1" y="2627"/>
                    <a:pt x="49" y="2675"/>
                    <a:pt x="97" y="2675"/>
                  </a:cubicBezTo>
                  <a:lnTo>
                    <a:pt x="121" y="2675"/>
                  </a:lnTo>
                  <a:cubicBezTo>
                    <a:pt x="170" y="2675"/>
                    <a:pt x="242" y="2627"/>
                    <a:pt x="218" y="2579"/>
                  </a:cubicBezTo>
                  <a:cubicBezTo>
                    <a:pt x="218" y="1952"/>
                    <a:pt x="435" y="1374"/>
                    <a:pt x="868" y="940"/>
                  </a:cubicBezTo>
                  <a:cubicBezTo>
                    <a:pt x="1278" y="482"/>
                    <a:pt x="1856" y="241"/>
                    <a:pt x="2483" y="217"/>
                  </a:cubicBezTo>
                  <a:lnTo>
                    <a:pt x="2603" y="217"/>
                  </a:lnTo>
                  <a:cubicBezTo>
                    <a:pt x="2652" y="217"/>
                    <a:pt x="2700" y="169"/>
                    <a:pt x="2700" y="121"/>
                  </a:cubicBezTo>
                  <a:cubicBezTo>
                    <a:pt x="2700" y="49"/>
                    <a:pt x="2652" y="0"/>
                    <a:pt x="2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663004" y="3544420"/>
              <a:ext cx="142080" cy="246781"/>
            </a:xfrm>
            <a:custGeom>
              <a:avLst/>
              <a:gdLst/>
              <a:ahLst/>
              <a:cxnLst/>
              <a:rect l="l" t="t" r="r" b="b"/>
              <a:pathLst>
                <a:path w="1471" h="2555" extrusionOk="0">
                  <a:moveTo>
                    <a:pt x="1374" y="0"/>
                  </a:moveTo>
                  <a:cubicBezTo>
                    <a:pt x="1302" y="0"/>
                    <a:pt x="1254" y="49"/>
                    <a:pt x="1229" y="97"/>
                  </a:cubicBezTo>
                  <a:cubicBezTo>
                    <a:pt x="1157" y="434"/>
                    <a:pt x="1061" y="772"/>
                    <a:pt x="940" y="1061"/>
                  </a:cubicBezTo>
                  <a:cubicBezTo>
                    <a:pt x="699" y="1591"/>
                    <a:pt x="410" y="2025"/>
                    <a:pt x="49" y="2362"/>
                  </a:cubicBezTo>
                  <a:cubicBezTo>
                    <a:pt x="0" y="2410"/>
                    <a:pt x="0" y="2482"/>
                    <a:pt x="25" y="2531"/>
                  </a:cubicBezTo>
                  <a:lnTo>
                    <a:pt x="73" y="2555"/>
                  </a:lnTo>
                  <a:lnTo>
                    <a:pt x="193" y="2531"/>
                  </a:lnTo>
                  <a:cubicBezTo>
                    <a:pt x="579" y="2169"/>
                    <a:pt x="892" y="1711"/>
                    <a:pt x="1133" y="1157"/>
                  </a:cubicBezTo>
                  <a:cubicBezTo>
                    <a:pt x="1278" y="844"/>
                    <a:pt x="1374" y="506"/>
                    <a:pt x="1446" y="145"/>
                  </a:cubicBezTo>
                  <a:cubicBezTo>
                    <a:pt x="1470" y="73"/>
                    <a:pt x="1422" y="25"/>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721149" y="3288367"/>
              <a:ext cx="484290" cy="663460"/>
            </a:xfrm>
            <a:custGeom>
              <a:avLst/>
              <a:gdLst/>
              <a:ahLst/>
              <a:cxnLst/>
              <a:rect l="l" t="t" r="r" b="b"/>
              <a:pathLst>
                <a:path w="5014" h="6869" extrusionOk="0">
                  <a:moveTo>
                    <a:pt x="3230" y="1"/>
                  </a:moveTo>
                  <a:cubicBezTo>
                    <a:pt x="2772" y="25"/>
                    <a:pt x="2338" y="218"/>
                    <a:pt x="2025" y="555"/>
                  </a:cubicBezTo>
                  <a:cubicBezTo>
                    <a:pt x="1712" y="868"/>
                    <a:pt x="1543" y="1326"/>
                    <a:pt x="1567" y="1784"/>
                  </a:cubicBezTo>
                  <a:cubicBezTo>
                    <a:pt x="1567" y="1784"/>
                    <a:pt x="1567" y="2049"/>
                    <a:pt x="1519" y="2410"/>
                  </a:cubicBezTo>
                  <a:cubicBezTo>
                    <a:pt x="1447" y="2820"/>
                    <a:pt x="1350" y="3423"/>
                    <a:pt x="1085" y="4025"/>
                  </a:cubicBezTo>
                  <a:cubicBezTo>
                    <a:pt x="820" y="4627"/>
                    <a:pt x="483" y="5133"/>
                    <a:pt x="49" y="5543"/>
                  </a:cubicBezTo>
                  <a:cubicBezTo>
                    <a:pt x="1" y="5591"/>
                    <a:pt x="1" y="5664"/>
                    <a:pt x="49" y="5712"/>
                  </a:cubicBezTo>
                  <a:cubicBezTo>
                    <a:pt x="77" y="5726"/>
                    <a:pt x="113" y="5740"/>
                    <a:pt x="147" y="5740"/>
                  </a:cubicBezTo>
                  <a:cubicBezTo>
                    <a:pt x="173" y="5740"/>
                    <a:pt x="197" y="5732"/>
                    <a:pt x="218" y="5712"/>
                  </a:cubicBezTo>
                  <a:cubicBezTo>
                    <a:pt x="652" y="5278"/>
                    <a:pt x="1013" y="4748"/>
                    <a:pt x="1278" y="4121"/>
                  </a:cubicBezTo>
                  <a:cubicBezTo>
                    <a:pt x="1543" y="3471"/>
                    <a:pt x="1688" y="2844"/>
                    <a:pt x="1736" y="2435"/>
                  </a:cubicBezTo>
                  <a:cubicBezTo>
                    <a:pt x="1784" y="2049"/>
                    <a:pt x="1784" y="1808"/>
                    <a:pt x="1784" y="1760"/>
                  </a:cubicBezTo>
                  <a:cubicBezTo>
                    <a:pt x="1784" y="1374"/>
                    <a:pt x="1929" y="989"/>
                    <a:pt x="2194" y="700"/>
                  </a:cubicBezTo>
                  <a:cubicBezTo>
                    <a:pt x="2483" y="410"/>
                    <a:pt x="2844" y="242"/>
                    <a:pt x="3254" y="242"/>
                  </a:cubicBezTo>
                  <a:cubicBezTo>
                    <a:pt x="3399" y="242"/>
                    <a:pt x="3543" y="242"/>
                    <a:pt x="3688" y="290"/>
                  </a:cubicBezTo>
                  <a:cubicBezTo>
                    <a:pt x="4001" y="386"/>
                    <a:pt x="4266" y="555"/>
                    <a:pt x="4459" y="796"/>
                  </a:cubicBezTo>
                  <a:cubicBezTo>
                    <a:pt x="4676" y="1061"/>
                    <a:pt x="4772" y="1374"/>
                    <a:pt x="4772" y="1688"/>
                  </a:cubicBezTo>
                  <a:cubicBezTo>
                    <a:pt x="4796" y="1736"/>
                    <a:pt x="4796" y="2194"/>
                    <a:pt x="4700" y="2844"/>
                  </a:cubicBezTo>
                  <a:cubicBezTo>
                    <a:pt x="4579" y="3712"/>
                    <a:pt x="4363" y="4531"/>
                    <a:pt x="4049" y="5302"/>
                  </a:cubicBezTo>
                  <a:cubicBezTo>
                    <a:pt x="3832" y="5784"/>
                    <a:pt x="3567" y="6266"/>
                    <a:pt x="3278" y="6700"/>
                  </a:cubicBezTo>
                  <a:cubicBezTo>
                    <a:pt x="3254" y="6748"/>
                    <a:pt x="3254" y="6820"/>
                    <a:pt x="3302" y="6844"/>
                  </a:cubicBezTo>
                  <a:lnTo>
                    <a:pt x="3350" y="6869"/>
                  </a:lnTo>
                  <a:cubicBezTo>
                    <a:pt x="3399" y="6869"/>
                    <a:pt x="3447" y="6869"/>
                    <a:pt x="3471" y="6820"/>
                  </a:cubicBezTo>
                  <a:cubicBezTo>
                    <a:pt x="3760" y="6387"/>
                    <a:pt x="4025" y="5905"/>
                    <a:pt x="4242" y="5374"/>
                  </a:cubicBezTo>
                  <a:cubicBezTo>
                    <a:pt x="4579" y="4603"/>
                    <a:pt x="4796" y="3760"/>
                    <a:pt x="4917" y="2892"/>
                  </a:cubicBezTo>
                  <a:cubicBezTo>
                    <a:pt x="5013" y="2218"/>
                    <a:pt x="5013" y="1736"/>
                    <a:pt x="5013" y="1688"/>
                  </a:cubicBezTo>
                  <a:cubicBezTo>
                    <a:pt x="4989" y="1326"/>
                    <a:pt x="4869" y="965"/>
                    <a:pt x="4628" y="675"/>
                  </a:cubicBezTo>
                  <a:cubicBezTo>
                    <a:pt x="4411" y="386"/>
                    <a:pt x="4097" y="169"/>
                    <a:pt x="3760" y="73"/>
                  </a:cubicBezTo>
                  <a:cubicBezTo>
                    <a:pt x="3591" y="25"/>
                    <a:pt x="3423" y="1"/>
                    <a:pt x="3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721149" y="3288367"/>
              <a:ext cx="484290" cy="663460"/>
            </a:xfrm>
            <a:custGeom>
              <a:avLst/>
              <a:gdLst/>
              <a:ahLst/>
              <a:cxnLst/>
              <a:rect l="l" t="t" r="r" b="b"/>
              <a:pathLst>
                <a:path w="5014" h="6869" extrusionOk="0">
                  <a:moveTo>
                    <a:pt x="3230" y="1"/>
                  </a:moveTo>
                  <a:cubicBezTo>
                    <a:pt x="2772" y="25"/>
                    <a:pt x="2338" y="218"/>
                    <a:pt x="2025" y="555"/>
                  </a:cubicBezTo>
                  <a:cubicBezTo>
                    <a:pt x="1712" y="868"/>
                    <a:pt x="1543" y="1326"/>
                    <a:pt x="1567" y="1784"/>
                  </a:cubicBezTo>
                  <a:cubicBezTo>
                    <a:pt x="1567" y="1784"/>
                    <a:pt x="1567" y="2049"/>
                    <a:pt x="1519" y="2410"/>
                  </a:cubicBezTo>
                  <a:cubicBezTo>
                    <a:pt x="1447" y="2820"/>
                    <a:pt x="1350" y="3423"/>
                    <a:pt x="1085" y="4025"/>
                  </a:cubicBezTo>
                  <a:cubicBezTo>
                    <a:pt x="820" y="4627"/>
                    <a:pt x="483" y="5133"/>
                    <a:pt x="49" y="5543"/>
                  </a:cubicBezTo>
                  <a:cubicBezTo>
                    <a:pt x="1" y="5591"/>
                    <a:pt x="1" y="5664"/>
                    <a:pt x="49" y="5712"/>
                  </a:cubicBezTo>
                  <a:cubicBezTo>
                    <a:pt x="77" y="5726"/>
                    <a:pt x="113" y="5740"/>
                    <a:pt x="147" y="5740"/>
                  </a:cubicBezTo>
                  <a:cubicBezTo>
                    <a:pt x="173" y="5740"/>
                    <a:pt x="197" y="5732"/>
                    <a:pt x="218" y="5712"/>
                  </a:cubicBezTo>
                  <a:cubicBezTo>
                    <a:pt x="652" y="5278"/>
                    <a:pt x="1013" y="4748"/>
                    <a:pt x="1278" y="4121"/>
                  </a:cubicBezTo>
                  <a:cubicBezTo>
                    <a:pt x="1543" y="3471"/>
                    <a:pt x="1688" y="2844"/>
                    <a:pt x="1736" y="2435"/>
                  </a:cubicBezTo>
                  <a:cubicBezTo>
                    <a:pt x="1784" y="2049"/>
                    <a:pt x="1784" y="1808"/>
                    <a:pt x="1784" y="1760"/>
                  </a:cubicBezTo>
                  <a:cubicBezTo>
                    <a:pt x="1784" y="1374"/>
                    <a:pt x="1929" y="989"/>
                    <a:pt x="2194" y="700"/>
                  </a:cubicBezTo>
                  <a:cubicBezTo>
                    <a:pt x="2483" y="410"/>
                    <a:pt x="2844" y="242"/>
                    <a:pt x="3254" y="242"/>
                  </a:cubicBezTo>
                  <a:cubicBezTo>
                    <a:pt x="3399" y="242"/>
                    <a:pt x="3543" y="242"/>
                    <a:pt x="3688" y="290"/>
                  </a:cubicBezTo>
                  <a:cubicBezTo>
                    <a:pt x="4001" y="386"/>
                    <a:pt x="4266" y="555"/>
                    <a:pt x="4459" y="796"/>
                  </a:cubicBezTo>
                  <a:cubicBezTo>
                    <a:pt x="4676" y="1061"/>
                    <a:pt x="4772" y="1374"/>
                    <a:pt x="4772" y="1688"/>
                  </a:cubicBezTo>
                  <a:cubicBezTo>
                    <a:pt x="4796" y="1736"/>
                    <a:pt x="4796" y="2194"/>
                    <a:pt x="4700" y="2844"/>
                  </a:cubicBezTo>
                  <a:cubicBezTo>
                    <a:pt x="4579" y="3712"/>
                    <a:pt x="4363" y="4531"/>
                    <a:pt x="4049" y="5302"/>
                  </a:cubicBezTo>
                  <a:cubicBezTo>
                    <a:pt x="3832" y="5784"/>
                    <a:pt x="3567" y="6266"/>
                    <a:pt x="3278" y="6700"/>
                  </a:cubicBezTo>
                  <a:cubicBezTo>
                    <a:pt x="3254" y="6748"/>
                    <a:pt x="3254" y="6820"/>
                    <a:pt x="3302" y="6844"/>
                  </a:cubicBezTo>
                  <a:lnTo>
                    <a:pt x="3350" y="6869"/>
                  </a:lnTo>
                  <a:cubicBezTo>
                    <a:pt x="3399" y="6869"/>
                    <a:pt x="3447" y="6869"/>
                    <a:pt x="3471" y="6820"/>
                  </a:cubicBezTo>
                  <a:cubicBezTo>
                    <a:pt x="3760" y="6387"/>
                    <a:pt x="4025" y="5905"/>
                    <a:pt x="4242" y="5374"/>
                  </a:cubicBezTo>
                  <a:cubicBezTo>
                    <a:pt x="4579" y="4603"/>
                    <a:pt x="4796" y="3760"/>
                    <a:pt x="4917" y="2892"/>
                  </a:cubicBezTo>
                  <a:cubicBezTo>
                    <a:pt x="5013" y="2218"/>
                    <a:pt x="5013" y="1736"/>
                    <a:pt x="5013" y="1688"/>
                  </a:cubicBezTo>
                  <a:cubicBezTo>
                    <a:pt x="4989" y="1326"/>
                    <a:pt x="4869" y="965"/>
                    <a:pt x="4628" y="675"/>
                  </a:cubicBezTo>
                  <a:cubicBezTo>
                    <a:pt x="4411" y="386"/>
                    <a:pt x="4097" y="169"/>
                    <a:pt x="3760" y="73"/>
                  </a:cubicBezTo>
                  <a:cubicBezTo>
                    <a:pt x="3591" y="25"/>
                    <a:pt x="3423" y="1"/>
                    <a:pt x="3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946969" y="3563061"/>
              <a:ext cx="169994" cy="378140"/>
            </a:xfrm>
            <a:custGeom>
              <a:avLst/>
              <a:gdLst/>
              <a:ahLst/>
              <a:cxnLst/>
              <a:rect l="l" t="t" r="r" b="b"/>
              <a:pathLst>
                <a:path w="1760" h="3915" extrusionOk="0">
                  <a:moveTo>
                    <a:pt x="1663" y="0"/>
                  </a:moveTo>
                  <a:cubicBezTo>
                    <a:pt x="1615" y="0"/>
                    <a:pt x="1543" y="48"/>
                    <a:pt x="1543" y="97"/>
                  </a:cubicBezTo>
                  <a:cubicBezTo>
                    <a:pt x="1422" y="820"/>
                    <a:pt x="1229" y="1494"/>
                    <a:pt x="964" y="2145"/>
                  </a:cubicBezTo>
                  <a:cubicBezTo>
                    <a:pt x="723" y="2723"/>
                    <a:pt x="410" y="3253"/>
                    <a:pt x="24" y="3735"/>
                  </a:cubicBezTo>
                  <a:cubicBezTo>
                    <a:pt x="0" y="3784"/>
                    <a:pt x="0" y="3856"/>
                    <a:pt x="49" y="3880"/>
                  </a:cubicBezTo>
                  <a:lnTo>
                    <a:pt x="97" y="3904"/>
                  </a:lnTo>
                  <a:cubicBezTo>
                    <a:pt x="104" y="3911"/>
                    <a:pt x="113" y="3914"/>
                    <a:pt x="124" y="3914"/>
                  </a:cubicBezTo>
                  <a:cubicBezTo>
                    <a:pt x="149" y="3914"/>
                    <a:pt x="183" y="3897"/>
                    <a:pt x="217" y="3880"/>
                  </a:cubicBezTo>
                  <a:cubicBezTo>
                    <a:pt x="579" y="3374"/>
                    <a:pt x="916" y="2820"/>
                    <a:pt x="1181" y="2217"/>
                  </a:cubicBezTo>
                  <a:cubicBezTo>
                    <a:pt x="1446" y="1567"/>
                    <a:pt x="1639" y="868"/>
                    <a:pt x="1759" y="145"/>
                  </a:cubicBezTo>
                  <a:cubicBezTo>
                    <a:pt x="1759" y="73"/>
                    <a:pt x="1735" y="24"/>
                    <a:pt x="1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905050" y="3367569"/>
              <a:ext cx="202641" cy="328204"/>
            </a:xfrm>
            <a:custGeom>
              <a:avLst/>
              <a:gdLst/>
              <a:ahLst/>
              <a:cxnLst/>
              <a:rect l="l" t="t" r="r" b="b"/>
              <a:pathLst>
                <a:path w="2098" h="3398" extrusionOk="0">
                  <a:moveTo>
                    <a:pt x="1350" y="0"/>
                  </a:moveTo>
                  <a:cubicBezTo>
                    <a:pt x="1109" y="0"/>
                    <a:pt x="892" y="96"/>
                    <a:pt x="724" y="289"/>
                  </a:cubicBezTo>
                  <a:cubicBezTo>
                    <a:pt x="555" y="458"/>
                    <a:pt x="458" y="699"/>
                    <a:pt x="458" y="940"/>
                  </a:cubicBezTo>
                  <a:cubicBezTo>
                    <a:pt x="458" y="940"/>
                    <a:pt x="458" y="1229"/>
                    <a:pt x="410" y="1711"/>
                  </a:cubicBezTo>
                  <a:cubicBezTo>
                    <a:pt x="362" y="2072"/>
                    <a:pt x="242" y="2627"/>
                    <a:pt x="25" y="3253"/>
                  </a:cubicBezTo>
                  <a:cubicBezTo>
                    <a:pt x="1" y="3301"/>
                    <a:pt x="25" y="3374"/>
                    <a:pt x="97" y="3398"/>
                  </a:cubicBezTo>
                  <a:cubicBezTo>
                    <a:pt x="145" y="3398"/>
                    <a:pt x="217" y="3374"/>
                    <a:pt x="242" y="3325"/>
                  </a:cubicBezTo>
                  <a:cubicBezTo>
                    <a:pt x="458" y="2699"/>
                    <a:pt x="579" y="2121"/>
                    <a:pt x="627" y="1735"/>
                  </a:cubicBezTo>
                  <a:cubicBezTo>
                    <a:pt x="699" y="1253"/>
                    <a:pt x="675" y="940"/>
                    <a:pt x="675" y="940"/>
                  </a:cubicBezTo>
                  <a:cubicBezTo>
                    <a:pt x="675" y="747"/>
                    <a:pt x="748" y="578"/>
                    <a:pt x="868" y="434"/>
                  </a:cubicBezTo>
                  <a:cubicBezTo>
                    <a:pt x="1013" y="313"/>
                    <a:pt x="1181" y="217"/>
                    <a:pt x="1350" y="217"/>
                  </a:cubicBezTo>
                  <a:cubicBezTo>
                    <a:pt x="1567" y="217"/>
                    <a:pt x="1760" y="289"/>
                    <a:pt x="1880" y="458"/>
                  </a:cubicBezTo>
                  <a:cubicBezTo>
                    <a:pt x="1908" y="472"/>
                    <a:pt x="1944" y="486"/>
                    <a:pt x="1979" y="486"/>
                  </a:cubicBezTo>
                  <a:cubicBezTo>
                    <a:pt x="2004" y="486"/>
                    <a:pt x="2029" y="478"/>
                    <a:pt x="2049" y="458"/>
                  </a:cubicBezTo>
                  <a:cubicBezTo>
                    <a:pt x="2097" y="410"/>
                    <a:pt x="2097" y="337"/>
                    <a:pt x="2049" y="289"/>
                  </a:cubicBezTo>
                  <a:cubicBezTo>
                    <a:pt x="1880" y="96"/>
                    <a:pt x="1615" y="0"/>
                    <a:pt x="1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788663" y="3771593"/>
              <a:ext cx="95525" cy="113683"/>
            </a:xfrm>
            <a:custGeom>
              <a:avLst/>
              <a:gdLst/>
              <a:ahLst/>
              <a:cxnLst/>
              <a:rect l="l" t="t" r="r" b="b"/>
              <a:pathLst>
                <a:path w="989" h="1177" extrusionOk="0">
                  <a:moveTo>
                    <a:pt x="873" y="1"/>
                  </a:moveTo>
                  <a:cubicBezTo>
                    <a:pt x="831" y="1"/>
                    <a:pt x="783" y="23"/>
                    <a:pt x="748" y="58"/>
                  </a:cubicBezTo>
                  <a:cubicBezTo>
                    <a:pt x="555" y="396"/>
                    <a:pt x="314" y="709"/>
                    <a:pt x="49" y="974"/>
                  </a:cubicBezTo>
                  <a:cubicBezTo>
                    <a:pt x="1" y="1022"/>
                    <a:pt x="1" y="1094"/>
                    <a:pt x="49" y="1143"/>
                  </a:cubicBezTo>
                  <a:lnTo>
                    <a:pt x="97" y="1167"/>
                  </a:lnTo>
                  <a:cubicBezTo>
                    <a:pt x="111" y="1174"/>
                    <a:pt x="125" y="1177"/>
                    <a:pt x="139" y="1177"/>
                  </a:cubicBezTo>
                  <a:cubicBezTo>
                    <a:pt x="171" y="1177"/>
                    <a:pt x="201" y="1160"/>
                    <a:pt x="218" y="1143"/>
                  </a:cubicBezTo>
                  <a:cubicBezTo>
                    <a:pt x="483" y="853"/>
                    <a:pt x="748" y="540"/>
                    <a:pt x="941" y="179"/>
                  </a:cubicBezTo>
                  <a:cubicBezTo>
                    <a:pt x="989" y="130"/>
                    <a:pt x="965" y="58"/>
                    <a:pt x="916" y="10"/>
                  </a:cubicBezTo>
                  <a:cubicBezTo>
                    <a:pt x="904" y="4"/>
                    <a:pt x="889"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865449" y="3444356"/>
              <a:ext cx="183999" cy="473569"/>
            </a:xfrm>
            <a:custGeom>
              <a:avLst/>
              <a:gdLst/>
              <a:ahLst/>
              <a:cxnLst/>
              <a:rect l="l" t="t" r="r" b="b"/>
              <a:pathLst>
                <a:path w="1905" h="4903" extrusionOk="0">
                  <a:moveTo>
                    <a:pt x="1784" y="0"/>
                  </a:moveTo>
                  <a:cubicBezTo>
                    <a:pt x="1736" y="0"/>
                    <a:pt x="1688" y="48"/>
                    <a:pt x="1688" y="97"/>
                  </a:cubicBezTo>
                  <a:lnTo>
                    <a:pt x="1688" y="121"/>
                  </a:lnTo>
                  <a:cubicBezTo>
                    <a:pt x="1688" y="121"/>
                    <a:pt x="1688" y="795"/>
                    <a:pt x="1495" y="1687"/>
                  </a:cubicBezTo>
                  <a:cubicBezTo>
                    <a:pt x="1471" y="1832"/>
                    <a:pt x="1423" y="2000"/>
                    <a:pt x="1375" y="2169"/>
                  </a:cubicBezTo>
                  <a:cubicBezTo>
                    <a:pt x="1158" y="2940"/>
                    <a:pt x="748" y="3880"/>
                    <a:pt x="25" y="4723"/>
                  </a:cubicBezTo>
                  <a:lnTo>
                    <a:pt x="1" y="4772"/>
                  </a:lnTo>
                  <a:cubicBezTo>
                    <a:pt x="1" y="4796"/>
                    <a:pt x="1" y="4844"/>
                    <a:pt x="49" y="4868"/>
                  </a:cubicBezTo>
                  <a:lnTo>
                    <a:pt x="73" y="4892"/>
                  </a:lnTo>
                  <a:cubicBezTo>
                    <a:pt x="87" y="4899"/>
                    <a:pt x="101" y="4902"/>
                    <a:pt x="115" y="4902"/>
                  </a:cubicBezTo>
                  <a:cubicBezTo>
                    <a:pt x="148" y="4902"/>
                    <a:pt x="177" y="4885"/>
                    <a:pt x="194" y="4868"/>
                  </a:cubicBezTo>
                  <a:cubicBezTo>
                    <a:pt x="603" y="4410"/>
                    <a:pt x="941" y="3856"/>
                    <a:pt x="1206" y="3278"/>
                  </a:cubicBezTo>
                  <a:cubicBezTo>
                    <a:pt x="1350" y="2940"/>
                    <a:pt x="1495" y="2603"/>
                    <a:pt x="1591" y="2241"/>
                  </a:cubicBezTo>
                  <a:cubicBezTo>
                    <a:pt x="1640" y="2073"/>
                    <a:pt x="1688" y="1904"/>
                    <a:pt x="1712" y="1735"/>
                  </a:cubicBezTo>
                  <a:cubicBezTo>
                    <a:pt x="1905" y="820"/>
                    <a:pt x="1905" y="145"/>
                    <a:pt x="1905" y="121"/>
                  </a:cubicBezTo>
                  <a:cubicBezTo>
                    <a:pt x="1905" y="48"/>
                    <a:pt x="1856" y="0"/>
                    <a:pt x="1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9A292887-3450-4864-08D9-9A42B5895B1A}"/>
              </a:ext>
            </a:extLst>
          </p:cNvPr>
          <p:cNvSpPr/>
          <p:nvPr/>
        </p:nvSpPr>
        <p:spPr>
          <a:xfrm>
            <a:off x="3618854" y="3866827"/>
            <a:ext cx="4970833" cy="10538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3797225" y="3845675"/>
            <a:ext cx="4502400" cy="3765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104900" y="893000"/>
            <a:ext cx="22860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3535517" y="845949"/>
            <a:ext cx="4649225" cy="22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a:t>
            </a:r>
            <a:br>
              <a:rPr lang="en"/>
            </a:br>
            <a:r>
              <a:rPr lang="en"/>
              <a:t>và</a:t>
            </a:r>
            <a:br>
              <a:rPr lang="en"/>
            </a:br>
            <a:r>
              <a:rPr lang="en"/>
              <a:t>nguyên nhân</a:t>
            </a:r>
            <a:endParaRPr>
              <a:solidFill>
                <a:schemeClr val="accent1"/>
              </a:solidFill>
            </a:endParaRPr>
          </a:p>
        </p:txBody>
      </p:sp>
      <p:grpSp>
        <p:nvGrpSpPr>
          <p:cNvPr id="315" name="Google Shape;315;p41"/>
          <p:cNvGrpSpPr/>
          <p:nvPr/>
        </p:nvGrpSpPr>
        <p:grpSpPr>
          <a:xfrm flipH="1">
            <a:off x="501788" y="2783096"/>
            <a:ext cx="2889116" cy="1515289"/>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1"/>
          <p:cNvGrpSpPr/>
          <p:nvPr/>
        </p:nvGrpSpPr>
        <p:grpSpPr>
          <a:xfrm>
            <a:off x="7788367" y="626703"/>
            <a:ext cx="783199" cy="640169"/>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1"/>
          <p:cNvSpPr txBox="1">
            <a:spLocks noGrp="1"/>
          </p:cNvSpPr>
          <p:nvPr>
            <p:ph type="title" idx="2"/>
          </p:nvPr>
        </p:nvSpPr>
        <p:spPr>
          <a:xfrm>
            <a:off x="1253976" y="893000"/>
            <a:ext cx="1987800" cy="13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832750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wheel(2)">
                                      <p:cBhvr>
                                        <p:cTn id="7" dur="500"/>
                                        <p:tgtEl>
                                          <p:spTgt spid="3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barn(outVertical)">
                                      <p:cBhvr>
                                        <p:cTn id="11" dur="500"/>
                                        <p:tgtEl>
                                          <p:spTgt spid="3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wipe(up)">
                                      <p:cBhvr>
                                        <p:cTn id="15"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314" grpId="0"/>
      <p:bldP spid="3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p:nvPr/>
        </p:nvSpPr>
        <p:spPr>
          <a:xfrm>
            <a:off x="705173" y="530575"/>
            <a:ext cx="7722852" cy="2390856"/>
          </a:xfrm>
          <a:prstGeom prst="roundRect">
            <a:avLst>
              <a:gd name="adj" fmla="val 4432"/>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8"/>
          <p:cNvSpPr txBox="1">
            <a:spLocks noGrp="1"/>
          </p:cNvSpPr>
          <p:nvPr>
            <p:ph type="subTitle" idx="1"/>
          </p:nvPr>
        </p:nvSpPr>
        <p:spPr>
          <a:xfrm>
            <a:off x="791804" y="530575"/>
            <a:ext cx="7546283" cy="23908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Lỗi tràn bộ đệm (Buffer overflow) là một trong các lỗi thường gặp trong các hệ điều hành và đặc biệt nhiều ở các phần mềm ứng dụng. Lỗi tràn bộ đệm xảy ra khi một ứng dụng cố gắng ghi dữ liệu vượt khỏi phạm vi của bộ nhớ đệm, là giới hạn cuối hoặc cả giới hạn đầu của bộ đệm. Lỗi tràn bộ đệm có thể khiến ứng dụng ngừng hoạt động, gây mất dữ liệu hoặc thậm chí giúp kẻ tấn công chèn, thực hiện mã độc để kiểm soát hệ thống.</a:t>
            </a:r>
          </a:p>
        </p:txBody>
      </p:sp>
      <p:pic>
        <p:nvPicPr>
          <p:cNvPr id="5" name="Picture 2" descr="What is a Buffer Overflow | Attack Types and Prevention Methods | Imperva">
            <a:extLst>
              <a:ext uri="{FF2B5EF4-FFF2-40B4-BE49-F238E27FC236}">
                <a16:creationId xmlns:a16="http://schemas.microsoft.com/office/drawing/2014/main" id="{F7FF5035-D990-5BCF-E56C-877C45163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64" y="3131742"/>
            <a:ext cx="5292671" cy="1627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heel(1)">
                                      <p:cBhvr>
                                        <p:cTn id="7" dur="500"/>
                                        <p:tgtEl>
                                          <p:spTgt spid="26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68">
                                            <p:txEl>
                                              <p:pRg st="0" end="0"/>
                                            </p:txEl>
                                          </p:spTgt>
                                        </p:tgtEl>
                                        <p:attrNameLst>
                                          <p:attrName>style.visibility</p:attrName>
                                        </p:attrNameLst>
                                      </p:cBhvr>
                                      <p:to>
                                        <p:strVal val="visible"/>
                                      </p:to>
                                    </p:set>
                                    <p:animEffect transition="in" filter="fade">
                                      <p:cBhvr>
                                        <p:cTn id="11" dur="1000"/>
                                        <p:tgtEl>
                                          <p:spTgt spid="268">
                                            <p:txEl>
                                              <p:pRg st="0" end="0"/>
                                            </p:txEl>
                                          </p:spTgt>
                                        </p:tgtEl>
                                      </p:cBhvr>
                                    </p:animEffect>
                                    <p:anim calcmode="lin" valueType="num">
                                      <p:cBhvr>
                                        <p:cTn id="12" dur="1000" fill="hold"/>
                                        <p:tgtEl>
                                          <p:spTgt spid="26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816353" y="1211786"/>
            <a:ext cx="7511295" cy="27199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vi-VN"/>
              <a:t>Lỗi tràn bộ đệm xuất hiện trong khâu lập trình phần mềm (coding) trong quy trình phát triển phần mềm. Nguyên nhân của lỗi tràn bộ đệm là người lập trình không kiểm tra, hoặc kiểm tra không đầy đủ các dữ liệu đầu vào nạp vào bộ nhớ đệm. Khi dữ liệu có kích thước quá lớn hoặc có định dạng sai được ghi vào bộ nhớ đệm, nó sẽ gây tràn và có thể ghi đè lên các tham số thực hiện chương trình, có thể khiến chương trình bị lỗi và ngừng hoạt động. Một nguyên nhân bổ sung khác là việc sử dụng các ngôn ngữ với các thư viện không an toàn, như hợp ngữ, C và C++.</a:t>
            </a:r>
            <a:endParaRPr lang="en-US"/>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5" y="389801"/>
            <a:ext cx="3764162"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Nguyên nhân</a:t>
            </a:r>
            <a:endParaRPr/>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038386"/>
            <a:ext cx="417679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03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49">
                                            <p:txEl>
                                              <p:pRg st="0" end="0"/>
                                            </p:txEl>
                                          </p:spTgt>
                                        </p:tgtEl>
                                        <p:attrNameLst>
                                          <p:attrName>style.visibility</p:attrName>
                                        </p:attrNameLst>
                                      </p:cBhvr>
                                      <p:to>
                                        <p:strVal val="visible"/>
                                      </p:to>
                                    </p:set>
                                    <p:animEffect transition="in" filter="fade">
                                      <p:cBhvr>
                                        <p:cTn id="15" dur="1000"/>
                                        <p:tgtEl>
                                          <p:spTgt spid="349">
                                            <p:txEl>
                                              <p:pRg st="0" end="0"/>
                                            </p:txEl>
                                          </p:spTgt>
                                        </p:tgtEl>
                                      </p:cBhvr>
                                    </p:animEffect>
                                    <p:anim calcmode="lin" valueType="num">
                                      <p:cBhvr>
                                        <p:cTn id="16"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3797225" y="3845675"/>
            <a:ext cx="4502400" cy="3765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1104900" y="893000"/>
            <a:ext cx="2286000" cy="13836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a:spLocks noGrp="1"/>
          </p:cNvSpPr>
          <p:nvPr>
            <p:ph type="title"/>
          </p:nvPr>
        </p:nvSpPr>
        <p:spPr>
          <a:xfrm>
            <a:off x="3535517" y="845949"/>
            <a:ext cx="4649225" cy="2250900"/>
          </a:xfrm>
          <a:prstGeom prst="rect">
            <a:avLst/>
          </a:prstGeom>
        </p:spPr>
        <p:txBody>
          <a:bodyPr spcFirstLastPara="1" wrap="square" lIns="91425" tIns="91425" rIns="91425" bIns="91425" anchor="ctr" anchorCtr="0">
            <a:noAutofit/>
          </a:bodyPr>
          <a:lstStyle/>
          <a:p>
            <a:pPr lvl="0"/>
            <a:r>
              <a:rPr lang="vi-VN" sz="4500"/>
              <a:t>Cơ chế gây tràn </a:t>
            </a:r>
            <a:br>
              <a:rPr lang="vi-VN" sz="4500"/>
            </a:br>
            <a:r>
              <a:rPr lang="vi-VN" sz="4500"/>
              <a:t>và </a:t>
            </a:r>
            <a:br>
              <a:rPr lang="vi-VN" sz="4500"/>
            </a:br>
            <a:r>
              <a:rPr lang="vi-VN" sz="4500"/>
              <a:t>khai thác</a:t>
            </a:r>
            <a:endParaRPr sz="4500">
              <a:solidFill>
                <a:schemeClr val="accent1"/>
              </a:solidFill>
            </a:endParaRPr>
          </a:p>
        </p:txBody>
      </p:sp>
      <p:grpSp>
        <p:nvGrpSpPr>
          <p:cNvPr id="315" name="Google Shape;315;p41"/>
          <p:cNvGrpSpPr/>
          <p:nvPr/>
        </p:nvGrpSpPr>
        <p:grpSpPr>
          <a:xfrm flipH="1">
            <a:off x="501788" y="2783096"/>
            <a:ext cx="2889116" cy="1515289"/>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1"/>
          <p:cNvGrpSpPr/>
          <p:nvPr/>
        </p:nvGrpSpPr>
        <p:grpSpPr>
          <a:xfrm>
            <a:off x="7999716" y="525864"/>
            <a:ext cx="783199" cy="640169"/>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1"/>
          <p:cNvSpPr txBox="1">
            <a:spLocks noGrp="1"/>
          </p:cNvSpPr>
          <p:nvPr>
            <p:ph type="title" idx="2"/>
          </p:nvPr>
        </p:nvSpPr>
        <p:spPr>
          <a:xfrm>
            <a:off x="1253976" y="893000"/>
            <a:ext cx="1987800" cy="138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917703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wheel(2)">
                                      <p:cBhvr>
                                        <p:cTn id="7" dur="500"/>
                                        <p:tgtEl>
                                          <p:spTgt spid="31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barn(outVertical)">
                                      <p:cBhvr>
                                        <p:cTn id="11" dur="500"/>
                                        <p:tgtEl>
                                          <p:spTgt spid="3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wipe(up)">
                                      <p:cBhvr>
                                        <p:cTn id="15"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314" grpId="0"/>
      <p:bldP spid="3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4432515" y="1506726"/>
            <a:ext cx="4633994" cy="271992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Tấn công tràn bộ nhớ đệm là một loại tấn công vào các phần mềm ghi dữ liệu vào trong bộ nhớ buffer (nằm trong vùng lưu trữ tạm thời của bộ nhớ). Do vùng nhớ quá nhỏ dẫn đến tràn dữ liệu sang vùng nhớ khác có thể gây ra hiện tượng crash phần mềm hoặc cũng có thể cho phép kẻ tấn công thực thi những mã lệnh độc hại vào máy tính.</a:t>
            </a:r>
            <a:endParaRPr lang="en-US" sz="1800"/>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Cơ chế hoạt động của </a:t>
            </a:r>
            <a:br>
              <a:rPr lang="en-US" sz="3400"/>
            </a:br>
            <a:r>
              <a:rPr lang="vi-VN" sz="3400"/>
              <a:t>Buffer Overflow Attacking</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descr="A picture containing shape&#10;&#10;Description automatically generated">
            <a:extLst>
              <a:ext uri="{FF2B5EF4-FFF2-40B4-BE49-F238E27FC236}">
                <a16:creationId xmlns:a16="http://schemas.microsoft.com/office/drawing/2014/main" id="{B6BC8C4E-FD84-9BFE-EE84-1815B0A44562}"/>
              </a:ext>
            </a:extLst>
          </p:cNvPr>
          <p:cNvPicPr>
            <a:picLocks noChangeAspect="1"/>
          </p:cNvPicPr>
          <p:nvPr/>
        </p:nvPicPr>
        <p:blipFill>
          <a:blip r:embed="rId3"/>
          <a:stretch>
            <a:fillRect/>
          </a:stretch>
        </p:blipFill>
        <p:spPr>
          <a:xfrm>
            <a:off x="229560" y="1801666"/>
            <a:ext cx="4057234" cy="2130048"/>
          </a:xfrm>
          <a:prstGeom prst="rect">
            <a:avLst/>
          </a:prstGeom>
          <a:ln w="19050">
            <a:solidFill>
              <a:schemeClr val="accent1">
                <a:lumMod val="60000"/>
                <a:lumOff val="40000"/>
              </a:schemeClr>
            </a:solidFill>
          </a:ln>
        </p:spPr>
      </p:pic>
    </p:spTree>
    <p:extLst>
      <p:ext uri="{BB962C8B-B14F-4D97-AF65-F5344CB8AC3E}">
        <p14:creationId xmlns:p14="http://schemas.microsoft.com/office/powerpoint/2010/main" val="104404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49">
                                            <p:txEl>
                                              <p:pRg st="0" end="0"/>
                                            </p:txEl>
                                          </p:spTgt>
                                        </p:tgtEl>
                                        <p:attrNameLst>
                                          <p:attrName>style.visibility</p:attrName>
                                        </p:attrNameLst>
                                      </p:cBhvr>
                                      <p:to>
                                        <p:strVal val="visible"/>
                                      </p:to>
                                    </p:set>
                                    <p:animEffect transition="in" filter="fade">
                                      <p:cBhvr>
                                        <p:cTn id="16" dur="1000"/>
                                        <p:tgtEl>
                                          <p:spTgt spid="349">
                                            <p:txEl>
                                              <p:pRg st="0" end="0"/>
                                            </p:txEl>
                                          </p:spTgt>
                                        </p:tgtEl>
                                      </p:cBhvr>
                                    </p:animEffect>
                                    <p:anim calcmode="lin" valueType="num">
                                      <p:cBhvr>
                                        <p:cTn id="17"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49">
                                            <p:txEl>
                                              <p:pRg st="0" end="0"/>
                                            </p:txEl>
                                          </p:spTgt>
                                        </p:tgtEl>
                                        <p:attrNameLst>
                                          <p:attrName>ppt_y</p:attrName>
                                        </p:attrNameLst>
                                      </p:cBhvr>
                                      <p:tavLst>
                                        <p:tav tm="0">
                                          <p:val>
                                            <p:strVal val="#ppt_y+.1"/>
                                          </p:val>
                                        </p:tav>
                                        <p:tav tm="100000">
                                          <p:val>
                                            <p:strVal val="#ppt_y"/>
                                          </p:val>
                                        </p:tav>
                                      </p:tavLst>
                                    </p:anim>
                                  </p:childTnLst>
                                </p:cTn>
                              </p:par>
                              <p:par>
                                <p:cTn id="19" presetID="21"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400906" y="1506727"/>
            <a:ext cx="3969616" cy="317376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Kẻ tấn công xác định phần mềm dễ bị tấn công tràn bộ nhớ điển hình như một phần mềm đọc dữ liệu từ một người dung hoặc kết nối mạng và lưu trữ nó ở trong bộ nhớ đệm</a:t>
            </a:r>
            <a:endParaRPr lang="en-US" sz="1800"/>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Cơ chế hoạt động của </a:t>
            </a:r>
            <a:br>
              <a:rPr lang="en-US" sz="3400"/>
            </a:br>
            <a:r>
              <a:rPr lang="vi-VN" sz="3400"/>
              <a:t>Buffer Overflow Attacking</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A picture containing text, person, outdoor, tree&#10;&#10;Description automatically generated">
            <a:extLst>
              <a:ext uri="{FF2B5EF4-FFF2-40B4-BE49-F238E27FC236}">
                <a16:creationId xmlns:a16="http://schemas.microsoft.com/office/drawing/2014/main" id="{BC7E08CA-69A2-DED8-0A1B-AE14AEE1DF92}"/>
              </a:ext>
            </a:extLst>
          </p:cNvPr>
          <p:cNvPicPr>
            <a:picLocks noChangeAspect="1"/>
          </p:cNvPicPr>
          <p:nvPr/>
        </p:nvPicPr>
        <p:blipFill>
          <a:blip r:embed="rId3"/>
          <a:stretch>
            <a:fillRect/>
          </a:stretch>
        </p:blipFill>
        <p:spPr>
          <a:xfrm>
            <a:off x="4999172" y="1361671"/>
            <a:ext cx="3463871" cy="3463871"/>
          </a:xfrm>
          <a:prstGeom prst="rect">
            <a:avLst/>
          </a:prstGeom>
        </p:spPr>
      </p:pic>
      <p:sp>
        <p:nvSpPr>
          <p:cNvPr id="10" name="Google Shape;387;p44">
            <a:extLst>
              <a:ext uri="{FF2B5EF4-FFF2-40B4-BE49-F238E27FC236}">
                <a16:creationId xmlns:a16="http://schemas.microsoft.com/office/drawing/2014/main" id="{8EE2440A-AF2B-A60D-4EC2-F0989D91D148}"/>
              </a:ext>
            </a:extLst>
          </p:cNvPr>
          <p:cNvSpPr txBox="1">
            <a:spLocks/>
          </p:cNvSpPr>
          <p:nvPr/>
        </p:nvSpPr>
        <p:spPr>
          <a:xfrm flipH="1">
            <a:off x="876640" y="1498977"/>
            <a:ext cx="2677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pPr algn="ctr"/>
            <a:r>
              <a:rPr lang="en-US" sz="3000"/>
              <a:t>Bước 1</a:t>
            </a:r>
          </a:p>
        </p:txBody>
      </p:sp>
    </p:spTree>
    <p:extLst>
      <p:ext uri="{BB962C8B-B14F-4D97-AF65-F5344CB8AC3E}">
        <p14:creationId xmlns:p14="http://schemas.microsoft.com/office/powerpoint/2010/main" val="194371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9">
                                            <p:txEl>
                                              <p:pRg st="0" end="0"/>
                                            </p:txEl>
                                          </p:spTgt>
                                        </p:tgtEl>
                                        <p:attrNameLst>
                                          <p:attrName>style.visibility</p:attrName>
                                        </p:attrNameLst>
                                      </p:cBhvr>
                                      <p:to>
                                        <p:strVal val="visible"/>
                                      </p:to>
                                    </p:set>
                                    <p:animEffect transition="in" filter="fade">
                                      <p:cBhvr>
                                        <p:cTn id="11" dur="1000"/>
                                        <p:tgtEl>
                                          <p:spTgt spid="349">
                                            <p:txEl>
                                              <p:pRg st="0" end="0"/>
                                            </p:txEl>
                                          </p:spTgt>
                                        </p:tgtEl>
                                      </p:cBhvr>
                                    </p:animEffect>
                                    <p:anim calcmode="lin" valueType="num">
                                      <p:cBhvr>
                                        <p:cTn id="12"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49">
                                            <p:txEl>
                                              <p:pRg st="0" end="0"/>
                                            </p:txEl>
                                          </p:spTgt>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42"/>
          <p:cNvSpPr txBox="1">
            <a:spLocks noGrp="1"/>
          </p:cNvSpPr>
          <p:nvPr>
            <p:ph type="subTitle" idx="1"/>
          </p:nvPr>
        </p:nvSpPr>
        <p:spPr>
          <a:xfrm>
            <a:off x="400906" y="1506727"/>
            <a:ext cx="3969616" cy="317376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vi-VN" sz="1800"/>
              <a:t>Sau đó kẻ tấn công gửi nhiều dữ liệu hơn bộ nhớ đệm có thể lưu trữ khiến tràn bộ nhớ sang những vùng nhớ bên cạnh</a:t>
            </a:r>
          </a:p>
        </p:txBody>
      </p:sp>
      <p:sp>
        <p:nvSpPr>
          <p:cNvPr id="14" name="Google Shape;387;p44">
            <a:extLst>
              <a:ext uri="{FF2B5EF4-FFF2-40B4-BE49-F238E27FC236}">
                <a16:creationId xmlns:a16="http://schemas.microsoft.com/office/drawing/2014/main" id="{8A589DAE-C870-D672-59E7-CEA939FD9425}"/>
              </a:ext>
            </a:extLst>
          </p:cNvPr>
          <p:cNvSpPr txBox="1">
            <a:spLocks noGrp="1"/>
          </p:cNvSpPr>
          <p:nvPr>
            <p:ph type="ctrTitle"/>
          </p:nvPr>
        </p:nvSpPr>
        <p:spPr>
          <a:xfrm flipH="1">
            <a:off x="28082" y="78534"/>
            <a:ext cx="9115918" cy="967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400"/>
              <a:t>Cơ chế hoạt động của </a:t>
            </a:r>
            <a:br>
              <a:rPr lang="en-US" sz="3400"/>
            </a:br>
            <a:r>
              <a:rPr lang="vi-VN" sz="3400"/>
              <a:t>Buffer Overflow Attacking</a:t>
            </a:r>
            <a:endParaRPr sz="3400"/>
          </a:p>
        </p:txBody>
      </p:sp>
      <p:cxnSp>
        <p:nvCxnSpPr>
          <p:cNvPr id="3" name="Straight Connector 2">
            <a:extLst>
              <a:ext uri="{FF2B5EF4-FFF2-40B4-BE49-F238E27FC236}">
                <a16:creationId xmlns:a16="http://schemas.microsoft.com/office/drawing/2014/main" id="{212C9090-4A46-C28A-C0DE-CFA571894D56}"/>
              </a:ext>
            </a:extLst>
          </p:cNvPr>
          <p:cNvCxnSpPr>
            <a:cxnSpLocks/>
          </p:cNvCxnSpPr>
          <p:nvPr/>
        </p:nvCxnSpPr>
        <p:spPr>
          <a:xfrm>
            <a:off x="-178231" y="1108129"/>
            <a:ext cx="96554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Google Shape;387;p44">
            <a:extLst>
              <a:ext uri="{FF2B5EF4-FFF2-40B4-BE49-F238E27FC236}">
                <a16:creationId xmlns:a16="http://schemas.microsoft.com/office/drawing/2014/main" id="{8EE2440A-AF2B-A60D-4EC2-F0989D91D148}"/>
              </a:ext>
            </a:extLst>
          </p:cNvPr>
          <p:cNvSpPr txBox="1">
            <a:spLocks/>
          </p:cNvSpPr>
          <p:nvPr/>
        </p:nvSpPr>
        <p:spPr>
          <a:xfrm flipH="1">
            <a:off x="876640" y="1498977"/>
            <a:ext cx="2677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lay"/>
              <a:buNone/>
              <a:defRPr sz="40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1800"/>
              <a:buFont typeface="Play"/>
              <a:buNone/>
              <a:defRPr sz="1800" b="1" i="0" u="none" strike="noStrike" cap="none">
                <a:solidFill>
                  <a:schemeClr val="lt1"/>
                </a:solidFill>
                <a:latin typeface="Play"/>
                <a:ea typeface="Play"/>
                <a:cs typeface="Play"/>
                <a:sym typeface="Play"/>
              </a:defRPr>
            </a:lvl9pPr>
          </a:lstStyle>
          <a:p>
            <a:pPr algn="ctr"/>
            <a:r>
              <a:rPr lang="en-US" sz="3000"/>
              <a:t>Bước 2</a:t>
            </a:r>
          </a:p>
        </p:txBody>
      </p:sp>
      <p:pic>
        <p:nvPicPr>
          <p:cNvPr id="4" name="Picture 3" descr="A picture containing text, electronics, computer, computer&#10;&#10;Description automatically generated">
            <a:extLst>
              <a:ext uri="{FF2B5EF4-FFF2-40B4-BE49-F238E27FC236}">
                <a16:creationId xmlns:a16="http://schemas.microsoft.com/office/drawing/2014/main" id="{2C8E710E-F830-AEBC-C810-1D62723C4F2C}"/>
              </a:ext>
            </a:extLst>
          </p:cNvPr>
          <p:cNvPicPr>
            <a:picLocks noChangeAspect="1"/>
          </p:cNvPicPr>
          <p:nvPr/>
        </p:nvPicPr>
        <p:blipFill>
          <a:blip r:embed="rId3"/>
          <a:stretch>
            <a:fillRect/>
          </a:stretch>
        </p:blipFill>
        <p:spPr>
          <a:xfrm>
            <a:off x="5378631" y="1437871"/>
            <a:ext cx="2888729" cy="3390527"/>
          </a:xfrm>
          <a:prstGeom prst="rect">
            <a:avLst/>
          </a:prstGeom>
        </p:spPr>
      </p:pic>
    </p:spTree>
    <p:extLst>
      <p:ext uri="{BB962C8B-B14F-4D97-AF65-F5344CB8AC3E}">
        <p14:creationId xmlns:p14="http://schemas.microsoft.com/office/powerpoint/2010/main" val="10428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9">
                                            <p:txEl>
                                              <p:pRg st="0" end="0"/>
                                            </p:txEl>
                                          </p:spTgt>
                                        </p:tgtEl>
                                        <p:attrNameLst>
                                          <p:attrName>style.visibility</p:attrName>
                                        </p:attrNameLst>
                                      </p:cBhvr>
                                      <p:to>
                                        <p:strVal val="visible"/>
                                      </p:to>
                                    </p:set>
                                    <p:animEffect transition="in" filter="fade">
                                      <p:cBhvr>
                                        <p:cTn id="11" dur="1000"/>
                                        <p:tgtEl>
                                          <p:spTgt spid="349">
                                            <p:txEl>
                                              <p:pRg st="0" end="0"/>
                                            </p:txEl>
                                          </p:spTgt>
                                        </p:tgtEl>
                                      </p:cBhvr>
                                    </p:animEffect>
                                    <p:anim calcmode="lin" valueType="num">
                                      <p:cBhvr>
                                        <p:cTn id="12"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49">
                                            <p:txEl>
                                              <p:pRg st="0" end="0"/>
                                            </p:txEl>
                                          </p:spTgt>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P spid="10" grpId="0"/>
    </p:bldLst>
  </p:timing>
</p:sld>
</file>

<file path=ppt/theme/theme1.xml><?xml version="1.0" encoding="utf-8"?>
<a:theme xmlns:a="http://schemas.openxmlformats.org/drawingml/2006/main" name="Mobile Password Manager App Pitch Deck by Slidesgo">
  <a:themeElements>
    <a:clrScheme name="Simple Light">
      <a:dk1>
        <a:srgbClr val="252640"/>
      </a:dk1>
      <a:lt1>
        <a:srgbClr val="F8F5FF"/>
      </a:lt1>
      <a:dk2>
        <a:srgbClr val="E6E1F5"/>
      </a:dk2>
      <a:lt2>
        <a:srgbClr val="225C73"/>
      </a:lt2>
      <a:accent1>
        <a:srgbClr val="0BC4D9"/>
      </a:accent1>
      <a:accent2>
        <a:srgbClr val="F2A341"/>
      </a:accent2>
      <a:accent3>
        <a:srgbClr val="FED583"/>
      </a:accent3>
      <a:accent4>
        <a:srgbClr val="FFA485"/>
      </a:accent4>
      <a:accent5>
        <a:srgbClr val="F2AB9B"/>
      </a:accent5>
      <a:accent6>
        <a:srgbClr val="FFFFFF"/>
      </a:accent6>
      <a:hlink>
        <a:srgbClr val="2526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1332</Words>
  <Application>Microsoft Office PowerPoint</Application>
  <PresentationFormat>On-screen Show (16:9)</PresentationFormat>
  <Paragraphs>77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Rubik</vt:lpstr>
      <vt:lpstr>Londrina Solid</vt:lpstr>
      <vt:lpstr>Cabin</vt:lpstr>
      <vt:lpstr>Arial</vt:lpstr>
      <vt:lpstr>Poppins</vt:lpstr>
      <vt:lpstr>Rubik Medium</vt:lpstr>
      <vt:lpstr>Play</vt:lpstr>
      <vt:lpstr>Mobile Password Manager App Pitch Deck by Slidesgo</vt:lpstr>
      <vt:lpstr>Nhóm 1</vt:lpstr>
      <vt:lpstr>01</vt:lpstr>
      <vt:lpstr>Giới thiệu và nguyên nhân</vt:lpstr>
      <vt:lpstr>PowerPoint Presentation</vt:lpstr>
      <vt:lpstr>Nguyên nhân</vt:lpstr>
      <vt:lpstr>Cơ chế gây tràn  và  khai thác</vt:lpstr>
      <vt:lpstr>Cơ chế hoạt động của  Buffer Overflow Attacking</vt:lpstr>
      <vt:lpstr>Cơ chế hoạt động của  Buffer Overflow Attacking</vt:lpstr>
      <vt:lpstr>Cơ chế hoạt động của  Buffer Overflow Attacking</vt:lpstr>
      <vt:lpstr>Cơ chế hoạt động của  Buffer Overflow Attacking</vt:lpstr>
      <vt:lpstr>Cơ chế hoạt động của  Buffer Overflow Attacking</vt:lpstr>
      <vt:lpstr>Khai thác lỗi tràn bộ đệm</vt:lpstr>
      <vt:lpstr>Ví dụ</vt:lpstr>
      <vt:lpstr>Ví dụ</vt:lpstr>
      <vt:lpstr>Phòng chống</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dc:title>
  <cp:lastModifiedBy>Quach Phuc</cp:lastModifiedBy>
  <cp:revision>3</cp:revision>
  <dcterms:modified xsi:type="dcterms:W3CDTF">2023-04-12T20:10:49Z</dcterms:modified>
</cp:coreProperties>
</file>